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8" r:id="rId3"/>
    <p:sldId id="257" r:id="rId4"/>
    <p:sldId id="259" r:id="rId5"/>
    <p:sldId id="266" r:id="rId6"/>
    <p:sldId id="262" r:id="rId7"/>
    <p:sldId id="263" r:id="rId8"/>
    <p:sldId id="265" r:id="rId9"/>
    <p:sldId id="260" r:id="rId10"/>
    <p:sldId id="291" r:id="rId11"/>
    <p:sldId id="264" r:id="rId12"/>
    <p:sldId id="261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3" r:id="rId29"/>
    <p:sldId id="285" r:id="rId30"/>
    <p:sldId id="284" r:id="rId31"/>
    <p:sldId id="281" r:id="rId32"/>
    <p:sldId id="286" r:id="rId33"/>
    <p:sldId id="287" r:id="rId34"/>
    <p:sldId id="288" r:id="rId35"/>
    <p:sldId id="289" r:id="rId36"/>
    <p:sldId id="290" r:id="rId37"/>
    <p:sldId id="292" r:id="rId38"/>
    <p:sldId id="293" r:id="rId39"/>
    <p:sldId id="294" r:id="rId40"/>
    <p:sldId id="296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602" autoAdjust="0"/>
  </p:normalViewPr>
  <p:slideViewPr>
    <p:cSldViewPr>
      <p:cViewPr varScale="1">
        <p:scale>
          <a:sx n="70" d="100"/>
          <a:sy n="70" d="100"/>
        </p:scale>
        <p:origin x="13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2.xml"/><Relationship Id="rId3" Type="http://schemas.openxmlformats.org/officeDocument/2006/relationships/slide" Target="../slides/slide17.xml"/><Relationship Id="rId7" Type="http://schemas.openxmlformats.org/officeDocument/2006/relationships/slide" Target="../slides/slide21.xml"/><Relationship Id="rId12" Type="http://schemas.openxmlformats.org/officeDocument/2006/relationships/slide" Target="../slides/slide26.xml"/><Relationship Id="rId2" Type="http://schemas.openxmlformats.org/officeDocument/2006/relationships/slide" Target="../slides/slide16.xml"/><Relationship Id="rId1" Type="http://schemas.openxmlformats.org/officeDocument/2006/relationships/slide" Target="../slides/slide15.xml"/><Relationship Id="rId6" Type="http://schemas.openxmlformats.org/officeDocument/2006/relationships/slide" Target="../slides/slide20.xml"/><Relationship Id="rId11" Type="http://schemas.openxmlformats.org/officeDocument/2006/relationships/slide" Target="../slides/slide25.xml"/><Relationship Id="rId5" Type="http://schemas.openxmlformats.org/officeDocument/2006/relationships/slide" Target="../slides/slide19.xml"/><Relationship Id="rId10" Type="http://schemas.openxmlformats.org/officeDocument/2006/relationships/slide" Target="../slides/slide24.xml"/><Relationship Id="rId4" Type="http://schemas.openxmlformats.org/officeDocument/2006/relationships/slide" Target="../slides/slide18.xml"/><Relationship Id="rId9" Type="http://schemas.openxmlformats.org/officeDocument/2006/relationships/slide" Target="../slides/slide2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E79D3B-D1C1-4A59-A0E5-8A992332E359}" type="doc">
      <dgm:prSet loTypeId="urn:microsoft.com/office/officeart/2005/8/layout/radial6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B781D04-1C16-4E97-B93F-6D1EA2DEBCF0}">
      <dgm:prSet phldrT="[Text]"/>
      <dgm:spPr/>
      <dgm:t>
        <a:bodyPr/>
        <a:lstStyle/>
        <a:p>
          <a:r>
            <a:rPr lang="en-US" dirty="0" err="1" smtClean="0"/>
            <a:t>Các</a:t>
          </a:r>
          <a:r>
            <a:rPr lang="en-US" dirty="0" smtClean="0"/>
            <a:t> </a:t>
          </a:r>
          <a:r>
            <a:rPr lang="en-US" dirty="0" err="1" smtClean="0"/>
            <a:t>làng</a:t>
          </a:r>
          <a:r>
            <a:rPr lang="en-US" dirty="0" smtClean="0"/>
            <a:t> </a:t>
          </a:r>
          <a:r>
            <a:rPr lang="en-US" dirty="0" err="1" smtClean="0"/>
            <a:t>nghề</a:t>
          </a:r>
          <a:r>
            <a:rPr lang="en-US" dirty="0" smtClean="0"/>
            <a:t> </a:t>
          </a:r>
          <a:r>
            <a:rPr lang="en-US" dirty="0" err="1" smtClean="0"/>
            <a:t>truyền</a:t>
          </a:r>
          <a:r>
            <a:rPr lang="en-US" dirty="0" smtClean="0"/>
            <a:t> </a:t>
          </a:r>
          <a:r>
            <a:rPr lang="en-US" dirty="0" err="1" smtClean="0"/>
            <a:t>thống</a:t>
          </a:r>
          <a:endParaRPr lang="en-US" dirty="0"/>
        </a:p>
      </dgm:t>
    </dgm:pt>
    <dgm:pt modelId="{8AF064F6-AF21-482D-844C-4D778990EA74}" type="parTrans" cxnId="{E4A41E2F-411C-4AAD-9D1C-E94F5B3134A3}">
      <dgm:prSet/>
      <dgm:spPr/>
      <dgm:t>
        <a:bodyPr/>
        <a:lstStyle/>
        <a:p>
          <a:endParaRPr lang="en-US"/>
        </a:p>
      </dgm:t>
    </dgm:pt>
    <dgm:pt modelId="{3A6A6748-998C-47EF-ACDB-700A3A4B1865}" type="sibTrans" cxnId="{E4A41E2F-411C-4AAD-9D1C-E94F5B3134A3}">
      <dgm:prSet/>
      <dgm:spPr/>
      <dgm:t>
        <a:bodyPr/>
        <a:lstStyle/>
        <a:p>
          <a:endParaRPr lang="en-US"/>
        </a:p>
      </dgm:t>
    </dgm:pt>
    <dgm:pt modelId="{07B62BFA-8FB6-463B-920F-8DD3ECFE7622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9027A2B5-25A7-4251-ADA6-EAC1D82868CF}" type="parTrans" cxnId="{9B84520F-FFE4-432E-9E4F-436EC161BA2F}">
      <dgm:prSet/>
      <dgm:spPr/>
      <dgm:t>
        <a:bodyPr/>
        <a:lstStyle/>
        <a:p>
          <a:endParaRPr lang="en-US"/>
        </a:p>
      </dgm:t>
    </dgm:pt>
    <dgm:pt modelId="{D13EADA9-6902-4990-BBD6-55B0FA2836E0}" type="sibTrans" cxnId="{9B84520F-FFE4-432E-9E4F-436EC161BA2F}">
      <dgm:prSet/>
      <dgm:spPr/>
      <dgm:t>
        <a:bodyPr/>
        <a:lstStyle/>
        <a:p>
          <a:endParaRPr lang="en-US"/>
        </a:p>
      </dgm:t>
    </dgm:pt>
    <dgm:pt modelId="{6B0F1B98-8817-4E32-8D37-EC9C74F6E028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8EF048B0-1450-470F-9333-DE04F49201EB}" type="parTrans" cxnId="{C53855B7-ED33-4187-A2E6-F32833466F14}">
      <dgm:prSet/>
      <dgm:spPr/>
      <dgm:t>
        <a:bodyPr/>
        <a:lstStyle/>
        <a:p>
          <a:endParaRPr lang="en-US"/>
        </a:p>
      </dgm:t>
    </dgm:pt>
    <dgm:pt modelId="{BBDDA3C5-20B7-4D05-B4A8-AC2C1AFD82C5}" type="sibTrans" cxnId="{C53855B7-ED33-4187-A2E6-F32833466F14}">
      <dgm:prSet/>
      <dgm:spPr/>
      <dgm:t>
        <a:bodyPr/>
        <a:lstStyle/>
        <a:p>
          <a:endParaRPr lang="en-US"/>
        </a:p>
      </dgm:t>
    </dgm:pt>
    <dgm:pt modelId="{A201B61D-37A2-4C5F-95E7-F02BAD9D94FF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62AD28FB-9F53-4F89-A3AB-3A85B6D4C4D0}" type="parTrans" cxnId="{64D59A9A-4C13-4703-A4F3-A167CEE06340}">
      <dgm:prSet/>
      <dgm:spPr/>
      <dgm:t>
        <a:bodyPr/>
        <a:lstStyle/>
        <a:p>
          <a:endParaRPr lang="en-US"/>
        </a:p>
      </dgm:t>
    </dgm:pt>
    <dgm:pt modelId="{363D5B7B-2DBA-4DA3-A7C5-3D3DCBF8BA68}" type="sibTrans" cxnId="{64D59A9A-4C13-4703-A4F3-A167CEE06340}">
      <dgm:prSet/>
      <dgm:spPr/>
      <dgm:t>
        <a:bodyPr/>
        <a:lstStyle/>
        <a:p>
          <a:endParaRPr lang="en-US"/>
        </a:p>
      </dgm:t>
    </dgm:pt>
    <dgm:pt modelId="{6A37109D-B3E5-45D5-81E0-44729D87371A}">
      <dgm:prSet phldrT="[Text]"/>
      <dgm:spPr/>
      <dgm:t>
        <a:bodyPr/>
        <a:lstStyle/>
        <a:p>
          <a:r>
            <a:rPr lang="en-US" dirty="0" smtClean="0"/>
            <a:t>4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C01A0127-495A-4A13-A785-E05FAD1599FE}" type="parTrans" cxnId="{F3B4DC43-0656-4BC4-84D7-8A52E46D85AA}">
      <dgm:prSet/>
      <dgm:spPr/>
      <dgm:t>
        <a:bodyPr/>
        <a:lstStyle/>
        <a:p>
          <a:endParaRPr lang="en-US"/>
        </a:p>
      </dgm:t>
    </dgm:pt>
    <dgm:pt modelId="{728084B5-FD5A-4BEC-980D-090DFB3B542D}" type="sibTrans" cxnId="{F3B4DC43-0656-4BC4-84D7-8A52E46D85AA}">
      <dgm:prSet/>
      <dgm:spPr/>
      <dgm:t>
        <a:bodyPr/>
        <a:lstStyle/>
        <a:p>
          <a:endParaRPr lang="en-US"/>
        </a:p>
      </dgm:t>
    </dgm:pt>
    <dgm:pt modelId="{FB2B0805-3A6E-4E56-88F4-76E69A78E1B3}">
      <dgm:prSet phldrT="[Text]"/>
      <dgm:spPr/>
      <dgm:t>
        <a:bodyPr/>
        <a:lstStyle/>
        <a:p>
          <a:r>
            <a:rPr lang="en-US" dirty="0" smtClean="0"/>
            <a:t>5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1E09D56E-628F-488F-B795-D1C4AC7BD4A7}" type="parTrans" cxnId="{8A378468-1DDC-4F0B-B9DE-4CBC0A2FE47E}">
      <dgm:prSet/>
      <dgm:spPr/>
      <dgm:t>
        <a:bodyPr/>
        <a:lstStyle/>
        <a:p>
          <a:endParaRPr lang="en-US"/>
        </a:p>
      </dgm:t>
    </dgm:pt>
    <dgm:pt modelId="{FEC333FE-B6C2-4D45-B88C-3C9971D19FCA}" type="sibTrans" cxnId="{8A378468-1DDC-4F0B-B9DE-4CBC0A2FE47E}">
      <dgm:prSet/>
      <dgm:spPr/>
      <dgm:t>
        <a:bodyPr/>
        <a:lstStyle/>
        <a:p>
          <a:endParaRPr lang="en-US"/>
        </a:p>
      </dgm:t>
    </dgm:pt>
    <dgm:pt modelId="{67117C23-FD23-400D-B576-90FCCB6E9871}">
      <dgm:prSet phldrT="[Text]"/>
      <dgm:spPr/>
      <dgm:t>
        <a:bodyPr/>
        <a:lstStyle/>
        <a:p>
          <a:r>
            <a:rPr lang="en-US" dirty="0" smtClean="0"/>
            <a:t>6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3DE65302-98FB-4FAA-A1F4-030DB1892744}" type="parTrans" cxnId="{0D416EF5-6F16-4E6C-8AA5-AACAE9141270}">
      <dgm:prSet/>
      <dgm:spPr/>
      <dgm:t>
        <a:bodyPr/>
        <a:lstStyle/>
        <a:p>
          <a:endParaRPr lang="en-US"/>
        </a:p>
      </dgm:t>
    </dgm:pt>
    <dgm:pt modelId="{475BC889-9943-465D-844C-1C56677631C1}" type="sibTrans" cxnId="{0D416EF5-6F16-4E6C-8AA5-AACAE9141270}">
      <dgm:prSet/>
      <dgm:spPr/>
      <dgm:t>
        <a:bodyPr/>
        <a:lstStyle/>
        <a:p>
          <a:endParaRPr lang="en-US"/>
        </a:p>
      </dgm:t>
    </dgm:pt>
    <dgm:pt modelId="{7602EF84-A909-4A58-893F-60F2083610E8}">
      <dgm:prSet phldrT="[Text]"/>
      <dgm:spPr/>
      <dgm:t>
        <a:bodyPr/>
        <a:lstStyle/>
        <a:p>
          <a:r>
            <a:rPr lang="en-US" dirty="0" smtClean="0"/>
            <a:t>7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C34DC282-BCF2-4CC9-A846-6AD362A89244}" type="parTrans" cxnId="{A5056C10-0093-49D9-A3C1-9627372E87A7}">
      <dgm:prSet/>
      <dgm:spPr/>
      <dgm:t>
        <a:bodyPr/>
        <a:lstStyle/>
        <a:p>
          <a:endParaRPr lang="en-US"/>
        </a:p>
      </dgm:t>
    </dgm:pt>
    <dgm:pt modelId="{E7AAEACD-9A21-4C21-B81B-503BF0045260}" type="sibTrans" cxnId="{A5056C10-0093-49D9-A3C1-9627372E87A7}">
      <dgm:prSet/>
      <dgm:spPr/>
      <dgm:t>
        <a:bodyPr/>
        <a:lstStyle/>
        <a:p>
          <a:endParaRPr lang="en-US"/>
        </a:p>
      </dgm:t>
    </dgm:pt>
    <dgm:pt modelId="{C5A95702-1A17-41B4-8334-152948B75956}">
      <dgm:prSet phldrT="[Text]"/>
      <dgm:spPr/>
      <dgm:t>
        <a:bodyPr/>
        <a:lstStyle/>
        <a:p>
          <a:r>
            <a:rPr lang="en-US" dirty="0" smtClean="0"/>
            <a:t>8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D5127C99-27A3-484E-B78D-21A2109474A4}" type="parTrans" cxnId="{2D2CFD99-B0A0-4EB5-AAC8-50E680A14A16}">
      <dgm:prSet/>
      <dgm:spPr/>
      <dgm:t>
        <a:bodyPr/>
        <a:lstStyle/>
        <a:p>
          <a:endParaRPr lang="en-US"/>
        </a:p>
      </dgm:t>
    </dgm:pt>
    <dgm:pt modelId="{9C99CEE5-A7A3-41AE-AEE5-9A36473EBF19}" type="sibTrans" cxnId="{2D2CFD99-B0A0-4EB5-AAC8-50E680A14A16}">
      <dgm:prSet/>
      <dgm:spPr/>
      <dgm:t>
        <a:bodyPr/>
        <a:lstStyle/>
        <a:p>
          <a:endParaRPr lang="en-US"/>
        </a:p>
      </dgm:t>
    </dgm:pt>
    <dgm:pt modelId="{886D8D76-3298-4653-AE23-CCA42195DE93}">
      <dgm:prSet phldrT="[Text]"/>
      <dgm:spPr/>
      <dgm:t>
        <a:bodyPr/>
        <a:lstStyle/>
        <a:p>
          <a:r>
            <a:rPr lang="en-US" dirty="0" smtClean="0"/>
            <a:t>9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9" action="ppaction://hlinksldjump"/>
          </dgm14:cNvPr>
        </a:ext>
      </dgm:extLst>
    </dgm:pt>
    <dgm:pt modelId="{6154AC02-67C0-4B4D-9790-E9944E1E3C1F}" type="parTrans" cxnId="{91799AB6-B9CF-48C4-8D3B-F84A96F922A4}">
      <dgm:prSet/>
      <dgm:spPr/>
      <dgm:t>
        <a:bodyPr/>
        <a:lstStyle/>
        <a:p>
          <a:endParaRPr lang="en-US"/>
        </a:p>
      </dgm:t>
    </dgm:pt>
    <dgm:pt modelId="{27CBC5B7-DBC2-464A-AC83-EF34C199F85A}" type="sibTrans" cxnId="{91799AB6-B9CF-48C4-8D3B-F84A96F922A4}">
      <dgm:prSet/>
      <dgm:spPr/>
      <dgm:t>
        <a:bodyPr/>
        <a:lstStyle/>
        <a:p>
          <a:endParaRPr lang="en-US"/>
        </a:p>
      </dgm:t>
    </dgm:pt>
    <dgm:pt modelId="{8A6977FD-102B-40DB-BA34-4CA86397E471}">
      <dgm:prSet phldrT="[Text]"/>
      <dgm:spPr/>
      <dgm:t>
        <a:bodyPr/>
        <a:lstStyle/>
        <a:p>
          <a:r>
            <a:rPr lang="en-US" dirty="0" smtClean="0"/>
            <a:t>10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0" action="ppaction://hlinksldjump"/>
          </dgm14:cNvPr>
        </a:ext>
      </dgm:extLst>
    </dgm:pt>
    <dgm:pt modelId="{01C7179F-1F42-45BD-83FF-592D07E3DB21}" type="parTrans" cxnId="{95E5EE93-42DD-4C92-A162-74F250B141B0}">
      <dgm:prSet/>
      <dgm:spPr/>
      <dgm:t>
        <a:bodyPr/>
        <a:lstStyle/>
        <a:p>
          <a:endParaRPr lang="en-US"/>
        </a:p>
      </dgm:t>
    </dgm:pt>
    <dgm:pt modelId="{124F32A6-E1CD-4167-86EE-8AF0E48AB13B}" type="sibTrans" cxnId="{95E5EE93-42DD-4C92-A162-74F250B141B0}">
      <dgm:prSet/>
      <dgm:spPr/>
      <dgm:t>
        <a:bodyPr/>
        <a:lstStyle/>
        <a:p>
          <a:endParaRPr lang="en-US"/>
        </a:p>
      </dgm:t>
    </dgm:pt>
    <dgm:pt modelId="{D0A57C35-5C2D-4989-9FAA-28349B70BDD6}">
      <dgm:prSet phldrT="[Text]"/>
      <dgm:spPr/>
      <dgm:t>
        <a:bodyPr/>
        <a:lstStyle/>
        <a:p>
          <a:r>
            <a:rPr lang="en-US" dirty="0" smtClean="0"/>
            <a:t>11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1" action="ppaction://hlinksldjump"/>
          </dgm14:cNvPr>
        </a:ext>
      </dgm:extLst>
    </dgm:pt>
    <dgm:pt modelId="{B283A530-FA39-4460-9FE1-9D00BE1D003B}" type="parTrans" cxnId="{D5E25974-765A-471C-9D51-025CB56B8EBC}">
      <dgm:prSet/>
      <dgm:spPr/>
      <dgm:t>
        <a:bodyPr/>
        <a:lstStyle/>
        <a:p>
          <a:endParaRPr lang="en-US"/>
        </a:p>
      </dgm:t>
    </dgm:pt>
    <dgm:pt modelId="{C9D9E5A1-61AC-408E-85F4-3751C4C0707C}" type="sibTrans" cxnId="{D5E25974-765A-471C-9D51-025CB56B8EBC}">
      <dgm:prSet/>
      <dgm:spPr/>
      <dgm:t>
        <a:bodyPr/>
        <a:lstStyle/>
        <a:p>
          <a:endParaRPr lang="en-US"/>
        </a:p>
      </dgm:t>
    </dgm:pt>
    <dgm:pt modelId="{BAC9CEE6-186E-41EE-8A0F-17646B421C8D}">
      <dgm:prSet phldrT="[Text]"/>
      <dgm:spPr/>
      <dgm:t>
        <a:bodyPr/>
        <a:lstStyle/>
        <a:p>
          <a:r>
            <a:rPr lang="en-US" dirty="0" smtClean="0"/>
            <a:t>12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2" action="ppaction://hlinksldjump"/>
          </dgm14:cNvPr>
        </a:ext>
      </dgm:extLst>
    </dgm:pt>
    <dgm:pt modelId="{9FAC617D-56C6-4B3C-A467-8A2963813DF3}" type="parTrans" cxnId="{C79A3441-A9F6-402E-844F-B1251F8ECE05}">
      <dgm:prSet/>
      <dgm:spPr/>
      <dgm:t>
        <a:bodyPr/>
        <a:lstStyle/>
        <a:p>
          <a:endParaRPr lang="en-US"/>
        </a:p>
      </dgm:t>
    </dgm:pt>
    <dgm:pt modelId="{97A3A511-6E15-4745-A91C-FF00671D5813}" type="sibTrans" cxnId="{C79A3441-A9F6-402E-844F-B1251F8ECE05}">
      <dgm:prSet/>
      <dgm:spPr/>
      <dgm:t>
        <a:bodyPr/>
        <a:lstStyle/>
        <a:p>
          <a:endParaRPr lang="en-US"/>
        </a:p>
      </dgm:t>
    </dgm:pt>
    <dgm:pt modelId="{29492A27-B4EF-406B-8D84-C9CE9827F9AC}" type="pres">
      <dgm:prSet presAssocID="{42E79D3B-D1C1-4A59-A0E5-8A992332E35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DA1032-0A20-4A5C-BF7E-55D721B6B27A}" type="pres">
      <dgm:prSet presAssocID="{BB781D04-1C16-4E97-B93F-6D1EA2DEBCF0}" presName="centerShape" presStyleLbl="node0" presStyleIdx="0" presStyleCnt="1" custScaleX="221645" custScaleY="189050"/>
      <dgm:spPr/>
      <dgm:t>
        <a:bodyPr/>
        <a:lstStyle/>
        <a:p>
          <a:endParaRPr lang="en-US"/>
        </a:p>
      </dgm:t>
    </dgm:pt>
    <dgm:pt modelId="{244A762A-E34C-4D7B-9D7A-9449F09BE505}" type="pres">
      <dgm:prSet presAssocID="{07B62BFA-8FB6-463B-920F-8DD3ECFE7622}" presName="node" presStyleLbl="node1" presStyleIdx="0" presStyleCnt="12" custScaleX="136857" custScaleY="1482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21AE4B-8AFA-4B49-95BB-0DEFE308425A}" type="pres">
      <dgm:prSet presAssocID="{07B62BFA-8FB6-463B-920F-8DD3ECFE7622}" presName="dummy" presStyleCnt="0"/>
      <dgm:spPr/>
    </dgm:pt>
    <dgm:pt modelId="{E232262E-F963-485F-8860-B3A53357363D}" type="pres">
      <dgm:prSet presAssocID="{D13EADA9-6902-4990-BBD6-55B0FA2836E0}" presName="sibTrans" presStyleLbl="sibTrans2D1" presStyleIdx="0" presStyleCnt="12"/>
      <dgm:spPr/>
      <dgm:t>
        <a:bodyPr/>
        <a:lstStyle/>
        <a:p>
          <a:endParaRPr lang="en-US"/>
        </a:p>
      </dgm:t>
    </dgm:pt>
    <dgm:pt modelId="{2454ED12-5B49-4159-99F0-00121A93BF63}" type="pres">
      <dgm:prSet presAssocID="{6B0F1B98-8817-4E32-8D37-EC9C74F6E028}" presName="node" presStyleLbl="node1" presStyleIdx="1" presStyleCnt="12" custScaleX="136857" custScaleY="1482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BEB791-18C4-4CC9-ABA4-261BD70F1B6C}" type="pres">
      <dgm:prSet presAssocID="{6B0F1B98-8817-4E32-8D37-EC9C74F6E028}" presName="dummy" presStyleCnt="0"/>
      <dgm:spPr/>
    </dgm:pt>
    <dgm:pt modelId="{D671F9D2-F8BC-4ED4-8E86-97DB40BEC2A9}" type="pres">
      <dgm:prSet presAssocID="{BBDDA3C5-20B7-4D05-B4A8-AC2C1AFD82C5}" presName="sibTrans" presStyleLbl="sibTrans2D1" presStyleIdx="1" presStyleCnt="12"/>
      <dgm:spPr/>
      <dgm:t>
        <a:bodyPr/>
        <a:lstStyle/>
        <a:p>
          <a:endParaRPr lang="en-US"/>
        </a:p>
      </dgm:t>
    </dgm:pt>
    <dgm:pt modelId="{DBB9EE97-7D3E-442A-913D-36AC83D9F63E}" type="pres">
      <dgm:prSet presAssocID="{A201B61D-37A2-4C5F-95E7-F02BAD9D94FF}" presName="node" presStyleLbl="node1" presStyleIdx="2" presStyleCnt="12" custScaleX="136857" custScaleY="1482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0B396F-3B68-4E53-85FC-999F1F1713C0}" type="pres">
      <dgm:prSet presAssocID="{A201B61D-37A2-4C5F-95E7-F02BAD9D94FF}" presName="dummy" presStyleCnt="0"/>
      <dgm:spPr/>
    </dgm:pt>
    <dgm:pt modelId="{8744BB41-4FE6-4022-973A-73E9D054761E}" type="pres">
      <dgm:prSet presAssocID="{363D5B7B-2DBA-4DA3-A7C5-3D3DCBF8BA68}" presName="sibTrans" presStyleLbl="sibTrans2D1" presStyleIdx="2" presStyleCnt="12"/>
      <dgm:spPr/>
      <dgm:t>
        <a:bodyPr/>
        <a:lstStyle/>
        <a:p>
          <a:endParaRPr lang="en-US"/>
        </a:p>
      </dgm:t>
    </dgm:pt>
    <dgm:pt modelId="{A9F90D18-8DF6-415B-9EA4-010E9416FB40}" type="pres">
      <dgm:prSet presAssocID="{6A37109D-B3E5-45D5-81E0-44729D87371A}" presName="node" presStyleLbl="node1" presStyleIdx="3" presStyleCnt="12" custScaleX="136857" custScaleY="1482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38AB24-66E7-45C1-9915-5871A3078380}" type="pres">
      <dgm:prSet presAssocID="{6A37109D-B3E5-45D5-81E0-44729D87371A}" presName="dummy" presStyleCnt="0"/>
      <dgm:spPr/>
    </dgm:pt>
    <dgm:pt modelId="{705DBB3C-8DE6-4398-B38D-926AAE98240E}" type="pres">
      <dgm:prSet presAssocID="{728084B5-FD5A-4BEC-980D-090DFB3B542D}" presName="sibTrans" presStyleLbl="sibTrans2D1" presStyleIdx="3" presStyleCnt="12"/>
      <dgm:spPr/>
      <dgm:t>
        <a:bodyPr/>
        <a:lstStyle/>
        <a:p>
          <a:endParaRPr lang="en-US"/>
        </a:p>
      </dgm:t>
    </dgm:pt>
    <dgm:pt modelId="{5E56BC5E-D0C2-4803-9E8A-8C66211B8137}" type="pres">
      <dgm:prSet presAssocID="{FB2B0805-3A6E-4E56-88F4-76E69A78E1B3}" presName="node" presStyleLbl="node1" presStyleIdx="4" presStyleCnt="12" custScaleX="136857" custScaleY="1482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6BB1EF-9C6C-468C-A9D0-8B1D77766D74}" type="pres">
      <dgm:prSet presAssocID="{FB2B0805-3A6E-4E56-88F4-76E69A78E1B3}" presName="dummy" presStyleCnt="0"/>
      <dgm:spPr/>
    </dgm:pt>
    <dgm:pt modelId="{3850852E-A8B4-426B-A56B-69F1AF99EFEE}" type="pres">
      <dgm:prSet presAssocID="{FEC333FE-B6C2-4D45-B88C-3C9971D19FCA}" presName="sibTrans" presStyleLbl="sibTrans2D1" presStyleIdx="4" presStyleCnt="12"/>
      <dgm:spPr/>
      <dgm:t>
        <a:bodyPr/>
        <a:lstStyle/>
        <a:p>
          <a:endParaRPr lang="en-US"/>
        </a:p>
      </dgm:t>
    </dgm:pt>
    <dgm:pt modelId="{52A7BF10-12E0-4482-BA02-4B17EC23B708}" type="pres">
      <dgm:prSet presAssocID="{67117C23-FD23-400D-B576-90FCCB6E9871}" presName="node" presStyleLbl="node1" presStyleIdx="5" presStyleCnt="12" custScaleX="136857" custScaleY="1482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225E38-A438-4BAA-8919-98733C1CF40D}" type="pres">
      <dgm:prSet presAssocID="{67117C23-FD23-400D-B576-90FCCB6E9871}" presName="dummy" presStyleCnt="0"/>
      <dgm:spPr/>
    </dgm:pt>
    <dgm:pt modelId="{55DE7661-EF58-40B4-ABB0-7818388A4FEB}" type="pres">
      <dgm:prSet presAssocID="{475BC889-9943-465D-844C-1C56677631C1}" presName="sibTrans" presStyleLbl="sibTrans2D1" presStyleIdx="5" presStyleCnt="12"/>
      <dgm:spPr/>
      <dgm:t>
        <a:bodyPr/>
        <a:lstStyle/>
        <a:p>
          <a:endParaRPr lang="en-US"/>
        </a:p>
      </dgm:t>
    </dgm:pt>
    <dgm:pt modelId="{8DAB468E-18F2-42AD-9816-72C9A4CE50EF}" type="pres">
      <dgm:prSet presAssocID="{7602EF84-A909-4A58-893F-60F2083610E8}" presName="node" presStyleLbl="node1" presStyleIdx="6" presStyleCnt="12" custScaleX="136857" custScaleY="1482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05E168-A2A4-461C-9D3A-B5D53E5859C8}" type="pres">
      <dgm:prSet presAssocID="{7602EF84-A909-4A58-893F-60F2083610E8}" presName="dummy" presStyleCnt="0"/>
      <dgm:spPr/>
    </dgm:pt>
    <dgm:pt modelId="{BE93EA90-4C20-471E-8DE9-D3B74C9056A6}" type="pres">
      <dgm:prSet presAssocID="{E7AAEACD-9A21-4C21-B81B-503BF0045260}" presName="sibTrans" presStyleLbl="sibTrans2D1" presStyleIdx="6" presStyleCnt="12"/>
      <dgm:spPr/>
      <dgm:t>
        <a:bodyPr/>
        <a:lstStyle/>
        <a:p>
          <a:endParaRPr lang="en-US"/>
        </a:p>
      </dgm:t>
    </dgm:pt>
    <dgm:pt modelId="{DAF9EE6C-D051-4A4C-915A-006DBC8ABAB1}" type="pres">
      <dgm:prSet presAssocID="{C5A95702-1A17-41B4-8334-152948B75956}" presName="node" presStyleLbl="node1" presStyleIdx="7" presStyleCnt="12" custScaleX="136857" custScaleY="1482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ADDCF1-92F6-4B5F-9A50-2F9E4E5323DC}" type="pres">
      <dgm:prSet presAssocID="{C5A95702-1A17-41B4-8334-152948B75956}" presName="dummy" presStyleCnt="0"/>
      <dgm:spPr/>
    </dgm:pt>
    <dgm:pt modelId="{3F416CE6-45C3-42A0-9F10-C2ED16A9CDA6}" type="pres">
      <dgm:prSet presAssocID="{9C99CEE5-A7A3-41AE-AEE5-9A36473EBF19}" presName="sibTrans" presStyleLbl="sibTrans2D1" presStyleIdx="7" presStyleCnt="12"/>
      <dgm:spPr/>
      <dgm:t>
        <a:bodyPr/>
        <a:lstStyle/>
        <a:p>
          <a:endParaRPr lang="en-US"/>
        </a:p>
      </dgm:t>
    </dgm:pt>
    <dgm:pt modelId="{0CCCD1FA-E9CF-4A8D-BC69-04BADEE109BF}" type="pres">
      <dgm:prSet presAssocID="{886D8D76-3298-4653-AE23-CCA42195DE93}" presName="node" presStyleLbl="node1" presStyleIdx="8" presStyleCnt="12" custScaleX="136857" custScaleY="1482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DB06D5-0772-4C90-9683-E8F192661C26}" type="pres">
      <dgm:prSet presAssocID="{886D8D76-3298-4653-AE23-CCA42195DE93}" presName="dummy" presStyleCnt="0"/>
      <dgm:spPr/>
    </dgm:pt>
    <dgm:pt modelId="{0CC789D0-79EB-4618-A296-AB965F736035}" type="pres">
      <dgm:prSet presAssocID="{27CBC5B7-DBC2-464A-AC83-EF34C199F85A}" presName="sibTrans" presStyleLbl="sibTrans2D1" presStyleIdx="8" presStyleCnt="12"/>
      <dgm:spPr/>
      <dgm:t>
        <a:bodyPr/>
        <a:lstStyle/>
        <a:p>
          <a:endParaRPr lang="en-US"/>
        </a:p>
      </dgm:t>
    </dgm:pt>
    <dgm:pt modelId="{4445E602-4AD0-4B00-8EC6-A74C9E471D45}" type="pres">
      <dgm:prSet presAssocID="{8A6977FD-102B-40DB-BA34-4CA86397E471}" presName="node" presStyleLbl="node1" presStyleIdx="9" presStyleCnt="12" custScaleX="136857" custScaleY="1482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C90677-26FB-455E-BCDF-EF8AC30BECF9}" type="pres">
      <dgm:prSet presAssocID="{8A6977FD-102B-40DB-BA34-4CA86397E471}" presName="dummy" presStyleCnt="0"/>
      <dgm:spPr/>
    </dgm:pt>
    <dgm:pt modelId="{F4B9A4AC-AC69-4F8C-A6D7-60D6737BABA3}" type="pres">
      <dgm:prSet presAssocID="{124F32A6-E1CD-4167-86EE-8AF0E48AB13B}" presName="sibTrans" presStyleLbl="sibTrans2D1" presStyleIdx="9" presStyleCnt="12"/>
      <dgm:spPr/>
      <dgm:t>
        <a:bodyPr/>
        <a:lstStyle/>
        <a:p>
          <a:endParaRPr lang="en-US"/>
        </a:p>
      </dgm:t>
    </dgm:pt>
    <dgm:pt modelId="{E9984E56-64E5-474D-B855-2BC61F38ACF4}" type="pres">
      <dgm:prSet presAssocID="{D0A57C35-5C2D-4989-9FAA-28349B70BDD6}" presName="node" presStyleLbl="node1" presStyleIdx="10" presStyleCnt="12" custScaleX="136857" custScaleY="1482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4FF15B-6C28-45AF-853A-7B76384F62B1}" type="pres">
      <dgm:prSet presAssocID="{D0A57C35-5C2D-4989-9FAA-28349B70BDD6}" presName="dummy" presStyleCnt="0"/>
      <dgm:spPr/>
    </dgm:pt>
    <dgm:pt modelId="{9B85C510-11AB-4820-9C13-AE9A33CDE100}" type="pres">
      <dgm:prSet presAssocID="{C9D9E5A1-61AC-408E-85F4-3751C4C0707C}" presName="sibTrans" presStyleLbl="sibTrans2D1" presStyleIdx="10" presStyleCnt="12"/>
      <dgm:spPr/>
      <dgm:t>
        <a:bodyPr/>
        <a:lstStyle/>
        <a:p>
          <a:endParaRPr lang="en-US"/>
        </a:p>
      </dgm:t>
    </dgm:pt>
    <dgm:pt modelId="{D5E478A2-0790-4AD5-ADA2-C30B985D957D}" type="pres">
      <dgm:prSet presAssocID="{BAC9CEE6-186E-41EE-8A0F-17646B421C8D}" presName="node" presStyleLbl="node1" presStyleIdx="11" presStyleCnt="12" custScaleX="136857" custScaleY="1482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D1E7B-FDAE-444E-92D2-74FF4D99565E}" type="pres">
      <dgm:prSet presAssocID="{BAC9CEE6-186E-41EE-8A0F-17646B421C8D}" presName="dummy" presStyleCnt="0"/>
      <dgm:spPr/>
    </dgm:pt>
    <dgm:pt modelId="{09617266-0127-4749-AC98-A53F5FC4AA0C}" type="pres">
      <dgm:prSet presAssocID="{97A3A511-6E15-4745-A91C-FF00671D5813}" presName="sibTrans" presStyleLbl="sibTrans2D1" presStyleIdx="11" presStyleCnt="12"/>
      <dgm:spPr/>
      <dgm:t>
        <a:bodyPr/>
        <a:lstStyle/>
        <a:p>
          <a:endParaRPr lang="en-US"/>
        </a:p>
      </dgm:t>
    </dgm:pt>
  </dgm:ptLst>
  <dgm:cxnLst>
    <dgm:cxn modelId="{C0F8D0D5-81C5-4EC9-B641-C9B25662B8E9}" type="presOf" srcId="{8A6977FD-102B-40DB-BA34-4CA86397E471}" destId="{4445E602-4AD0-4B00-8EC6-A74C9E471D45}" srcOrd="0" destOrd="0" presId="urn:microsoft.com/office/officeart/2005/8/layout/radial6"/>
    <dgm:cxn modelId="{9B84520F-FFE4-432E-9E4F-436EC161BA2F}" srcId="{BB781D04-1C16-4E97-B93F-6D1EA2DEBCF0}" destId="{07B62BFA-8FB6-463B-920F-8DD3ECFE7622}" srcOrd="0" destOrd="0" parTransId="{9027A2B5-25A7-4251-ADA6-EAC1D82868CF}" sibTransId="{D13EADA9-6902-4990-BBD6-55B0FA2836E0}"/>
    <dgm:cxn modelId="{34FA6979-960F-40A3-A96D-50FCC37BCA85}" type="presOf" srcId="{D13EADA9-6902-4990-BBD6-55B0FA2836E0}" destId="{E232262E-F963-485F-8860-B3A53357363D}" srcOrd="0" destOrd="0" presId="urn:microsoft.com/office/officeart/2005/8/layout/radial6"/>
    <dgm:cxn modelId="{8A378468-1DDC-4F0B-B9DE-4CBC0A2FE47E}" srcId="{BB781D04-1C16-4E97-B93F-6D1EA2DEBCF0}" destId="{FB2B0805-3A6E-4E56-88F4-76E69A78E1B3}" srcOrd="4" destOrd="0" parTransId="{1E09D56E-628F-488F-B795-D1C4AC7BD4A7}" sibTransId="{FEC333FE-B6C2-4D45-B88C-3C9971D19FCA}"/>
    <dgm:cxn modelId="{C53855B7-ED33-4187-A2E6-F32833466F14}" srcId="{BB781D04-1C16-4E97-B93F-6D1EA2DEBCF0}" destId="{6B0F1B98-8817-4E32-8D37-EC9C74F6E028}" srcOrd="1" destOrd="0" parTransId="{8EF048B0-1450-470F-9333-DE04F49201EB}" sibTransId="{BBDDA3C5-20B7-4D05-B4A8-AC2C1AFD82C5}"/>
    <dgm:cxn modelId="{19DA4E31-A39F-4AAE-AA53-F5D1078657C2}" type="presOf" srcId="{728084B5-FD5A-4BEC-980D-090DFB3B542D}" destId="{705DBB3C-8DE6-4398-B38D-926AAE98240E}" srcOrd="0" destOrd="0" presId="urn:microsoft.com/office/officeart/2005/8/layout/radial6"/>
    <dgm:cxn modelId="{B0A803E6-91CF-4105-BDBC-13251BB861A7}" type="presOf" srcId="{886D8D76-3298-4653-AE23-CCA42195DE93}" destId="{0CCCD1FA-E9CF-4A8D-BC69-04BADEE109BF}" srcOrd="0" destOrd="0" presId="urn:microsoft.com/office/officeart/2005/8/layout/radial6"/>
    <dgm:cxn modelId="{95E5EE93-42DD-4C92-A162-74F250B141B0}" srcId="{BB781D04-1C16-4E97-B93F-6D1EA2DEBCF0}" destId="{8A6977FD-102B-40DB-BA34-4CA86397E471}" srcOrd="9" destOrd="0" parTransId="{01C7179F-1F42-45BD-83FF-592D07E3DB21}" sibTransId="{124F32A6-E1CD-4167-86EE-8AF0E48AB13B}"/>
    <dgm:cxn modelId="{F3B4DC43-0656-4BC4-84D7-8A52E46D85AA}" srcId="{BB781D04-1C16-4E97-B93F-6D1EA2DEBCF0}" destId="{6A37109D-B3E5-45D5-81E0-44729D87371A}" srcOrd="3" destOrd="0" parTransId="{C01A0127-495A-4A13-A785-E05FAD1599FE}" sibTransId="{728084B5-FD5A-4BEC-980D-090DFB3B542D}"/>
    <dgm:cxn modelId="{0D416EF5-6F16-4E6C-8AA5-AACAE9141270}" srcId="{BB781D04-1C16-4E97-B93F-6D1EA2DEBCF0}" destId="{67117C23-FD23-400D-B576-90FCCB6E9871}" srcOrd="5" destOrd="0" parTransId="{3DE65302-98FB-4FAA-A1F4-030DB1892744}" sibTransId="{475BC889-9943-465D-844C-1C56677631C1}"/>
    <dgm:cxn modelId="{6DE82A93-3246-4B69-AAB9-86533870D3DC}" type="presOf" srcId="{363D5B7B-2DBA-4DA3-A7C5-3D3DCBF8BA68}" destId="{8744BB41-4FE6-4022-973A-73E9D054761E}" srcOrd="0" destOrd="0" presId="urn:microsoft.com/office/officeart/2005/8/layout/radial6"/>
    <dgm:cxn modelId="{D5E25974-765A-471C-9D51-025CB56B8EBC}" srcId="{BB781D04-1C16-4E97-B93F-6D1EA2DEBCF0}" destId="{D0A57C35-5C2D-4989-9FAA-28349B70BDD6}" srcOrd="10" destOrd="0" parTransId="{B283A530-FA39-4460-9FE1-9D00BE1D003B}" sibTransId="{C9D9E5A1-61AC-408E-85F4-3751C4C0707C}"/>
    <dgm:cxn modelId="{85792F37-E07C-4DC7-9040-5EACC3F66134}" type="presOf" srcId="{6A37109D-B3E5-45D5-81E0-44729D87371A}" destId="{A9F90D18-8DF6-415B-9EA4-010E9416FB40}" srcOrd="0" destOrd="0" presId="urn:microsoft.com/office/officeart/2005/8/layout/radial6"/>
    <dgm:cxn modelId="{9DAF64B1-C6CB-4427-B960-29A659868274}" type="presOf" srcId="{E7AAEACD-9A21-4C21-B81B-503BF0045260}" destId="{BE93EA90-4C20-471E-8DE9-D3B74C9056A6}" srcOrd="0" destOrd="0" presId="urn:microsoft.com/office/officeart/2005/8/layout/radial6"/>
    <dgm:cxn modelId="{64D59A9A-4C13-4703-A4F3-A167CEE06340}" srcId="{BB781D04-1C16-4E97-B93F-6D1EA2DEBCF0}" destId="{A201B61D-37A2-4C5F-95E7-F02BAD9D94FF}" srcOrd="2" destOrd="0" parTransId="{62AD28FB-9F53-4F89-A3AB-3A85B6D4C4D0}" sibTransId="{363D5B7B-2DBA-4DA3-A7C5-3D3DCBF8BA68}"/>
    <dgm:cxn modelId="{630E7B50-C1F4-4BCE-9FFE-952498923576}" type="presOf" srcId="{FEC333FE-B6C2-4D45-B88C-3C9971D19FCA}" destId="{3850852E-A8B4-426B-A56B-69F1AF99EFEE}" srcOrd="0" destOrd="0" presId="urn:microsoft.com/office/officeart/2005/8/layout/radial6"/>
    <dgm:cxn modelId="{21577D44-48F2-4B2E-8EE3-44588C71BB4D}" type="presOf" srcId="{27CBC5B7-DBC2-464A-AC83-EF34C199F85A}" destId="{0CC789D0-79EB-4618-A296-AB965F736035}" srcOrd="0" destOrd="0" presId="urn:microsoft.com/office/officeart/2005/8/layout/radial6"/>
    <dgm:cxn modelId="{1B98A2D6-BC23-45DF-AA96-0D10A8D34359}" type="presOf" srcId="{D0A57C35-5C2D-4989-9FAA-28349B70BDD6}" destId="{E9984E56-64E5-474D-B855-2BC61F38ACF4}" srcOrd="0" destOrd="0" presId="urn:microsoft.com/office/officeart/2005/8/layout/radial6"/>
    <dgm:cxn modelId="{91799AB6-B9CF-48C4-8D3B-F84A96F922A4}" srcId="{BB781D04-1C16-4E97-B93F-6D1EA2DEBCF0}" destId="{886D8D76-3298-4653-AE23-CCA42195DE93}" srcOrd="8" destOrd="0" parTransId="{6154AC02-67C0-4B4D-9790-E9944E1E3C1F}" sibTransId="{27CBC5B7-DBC2-464A-AC83-EF34C199F85A}"/>
    <dgm:cxn modelId="{2E25EF60-A34D-49C6-A579-EDDFFE0A623A}" type="presOf" srcId="{7602EF84-A909-4A58-893F-60F2083610E8}" destId="{8DAB468E-18F2-42AD-9816-72C9A4CE50EF}" srcOrd="0" destOrd="0" presId="urn:microsoft.com/office/officeart/2005/8/layout/radial6"/>
    <dgm:cxn modelId="{1C9C8DD0-B15B-4682-9396-7A5500479910}" type="presOf" srcId="{6B0F1B98-8817-4E32-8D37-EC9C74F6E028}" destId="{2454ED12-5B49-4159-99F0-00121A93BF63}" srcOrd="0" destOrd="0" presId="urn:microsoft.com/office/officeart/2005/8/layout/radial6"/>
    <dgm:cxn modelId="{2D2CFD99-B0A0-4EB5-AAC8-50E680A14A16}" srcId="{BB781D04-1C16-4E97-B93F-6D1EA2DEBCF0}" destId="{C5A95702-1A17-41B4-8334-152948B75956}" srcOrd="7" destOrd="0" parTransId="{D5127C99-27A3-484E-B78D-21A2109474A4}" sibTransId="{9C99CEE5-A7A3-41AE-AEE5-9A36473EBF19}"/>
    <dgm:cxn modelId="{EE108050-E259-4FB8-BB34-4726F7A2C8FB}" type="presOf" srcId="{A201B61D-37A2-4C5F-95E7-F02BAD9D94FF}" destId="{DBB9EE97-7D3E-442A-913D-36AC83D9F63E}" srcOrd="0" destOrd="0" presId="urn:microsoft.com/office/officeart/2005/8/layout/radial6"/>
    <dgm:cxn modelId="{E4A41E2F-411C-4AAD-9D1C-E94F5B3134A3}" srcId="{42E79D3B-D1C1-4A59-A0E5-8A992332E359}" destId="{BB781D04-1C16-4E97-B93F-6D1EA2DEBCF0}" srcOrd="0" destOrd="0" parTransId="{8AF064F6-AF21-482D-844C-4D778990EA74}" sibTransId="{3A6A6748-998C-47EF-ACDB-700A3A4B1865}"/>
    <dgm:cxn modelId="{C79A3441-A9F6-402E-844F-B1251F8ECE05}" srcId="{BB781D04-1C16-4E97-B93F-6D1EA2DEBCF0}" destId="{BAC9CEE6-186E-41EE-8A0F-17646B421C8D}" srcOrd="11" destOrd="0" parTransId="{9FAC617D-56C6-4B3C-A467-8A2963813DF3}" sibTransId="{97A3A511-6E15-4745-A91C-FF00671D5813}"/>
    <dgm:cxn modelId="{019A0A44-3731-4721-BA8F-368A1CA27871}" type="presOf" srcId="{97A3A511-6E15-4745-A91C-FF00671D5813}" destId="{09617266-0127-4749-AC98-A53F5FC4AA0C}" srcOrd="0" destOrd="0" presId="urn:microsoft.com/office/officeart/2005/8/layout/radial6"/>
    <dgm:cxn modelId="{A5056C10-0093-49D9-A3C1-9627372E87A7}" srcId="{BB781D04-1C16-4E97-B93F-6D1EA2DEBCF0}" destId="{7602EF84-A909-4A58-893F-60F2083610E8}" srcOrd="6" destOrd="0" parTransId="{C34DC282-BCF2-4CC9-A846-6AD362A89244}" sibTransId="{E7AAEACD-9A21-4C21-B81B-503BF0045260}"/>
    <dgm:cxn modelId="{1CDDC902-E560-4D9A-B580-811D04774603}" type="presOf" srcId="{BAC9CEE6-186E-41EE-8A0F-17646B421C8D}" destId="{D5E478A2-0790-4AD5-ADA2-C30B985D957D}" srcOrd="0" destOrd="0" presId="urn:microsoft.com/office/officeart/2005/8/layout/radial6"/>
    <dgm:cxn modelId="{C4D2653A-3B46-4EB4-B136-EAD624EEB517}" type="presOf" srcId="{42E79D3B-D1C1-4A59-A0E5-8A992332E359}" destId="{29492A27-B4EF-406B-8D84-C9CE9827F9AC}" srcOrd="0" destOrd="0" presId="urn:microsoft.com/office/officeart/2005/8/layout/radial6"/>
    <dgm:cxn modelId="{7403F891-C472-4DE0-9145-92A79974E23E}" type="presOf" srcId="{475BC889-9943-465D-844C-1C56677631C1}" destId="{55DE7661-EF58-40B4-ABB0-7818388A4FEB}" srcOrd="0" destOrd="0" presId="urn:microsoft.com/office/officeart/2005/8/layout/radial6"/>
    <dgm:cxn modelId="{DBDAEE30-FC18-4E41-9807-7A2B364606CB}" type="presOf" srcId="{9C99CEE5-A7A3-41AE-AEE5-9A36473EBF19}" destId="{3F416CE6-45C3-42A0-9F10-C2ED16A9CDA6}" srcOrd="0" destOrd="0" presId="urn:microsoft.com/office/officeart/2005/8/layout/radial6"/>
    <dgm:cxn modelId="{A632AFAF-FC6C-4ECB-AB04-5D745B7AB174}" type="presOf" srcId="{07B62BFA-8FB6-463B-920F-8DD3ECFE7622}" destId="{244A762A-E34C-4D7B-9D7A-9449F09BE505}" srcOrd="0" destOrd="0" presId="urn:microsoft.com/office/officeart/2005/8/layout/radial6"/>
    <dgm:cxn modelId="{EA17BBE3-8E6B-456D-AA84-619DA851FC0F}" type="presOf" srcId="{C5A95702-1A17-41B4-8334-152948B75956}" destId="{DAF9EE6C-D051-4A4C-915A-006DBC8ABAB1}" srcOrd="0" destOrd="0" presId="urn:microsoft.com/office/officeart/2005/8/layout/radial6"/>
    <dgm:cxn modelId="{405264A1-FAFA-4FD2-B878-7D753592DF20}" type="presOf" srcId="{124F32A6-E1CD-4167-86EE-8AF0E48AB13B}" destId="{F4B9A4AC-AC69-4F8C-A6D7-60D6737BABA3}" srcOrd="0" destOrd="0" presId="urn:microsoft.com/office/officeart/2005/8/layout/radial6"/>
    <dgm:cxn modelId="{9E5470EA-6AED-4616-9088-4D61E3AB7A91}" type="presOf" srcId="{BB781D04-1C16-4E97-B93F-6D1EA2DEBCF0}" destId="{CBDA1032-0A20-4A5C-BF7E-55D721B6B27A}" srcOrd="0" destOrd="0" presId="urn:microsoft.com/office/officeart/2005/8/layout/radial6"/>
    <dgm:cxn modelId="{B174D5E9-6F3B-495B-BC6D-8CBA26CBE742}" type="presOf" srcId="{C9D9E5A1-61AC-408E-85F4-3751C4C0707C}" destId="{9B85C510-11AB-4820-9C13-AE9A33CDE100}" srcOrd="0" destOrd="0" presId="urn:microsoft.com/office/officeart/2005/8/layout/radial6"/>
    <dgm:cxn modelId="{5B3A3A3E-0A48-4F9E-8BE4-D3C06256F67E}" type="presOf" srcId="{BBDDA3C5-20B7-4D05-B4A8-AC2C1AFD82C5}" destId="{D671F9D2-F8BC-4ED4-8E86-97DB40BEC2A9}" srcOrd="0" destOrd="0" presId="urn:microsoft.com/office/officeart/2005/8/layout/radial6"/>
    <dgm:cxn modelId="{283FFFC3-EFE8-47B1-842A-63EEF1C4C387}" type="presOf" srcId="{67117C23-FD23-400D-B576-90FCCB6E9871}" destId="{52A7BF10-12E0-4482-BA02-4B17EC23B708}" srcOrd="0" destOrd="0" presId="urn:microsoft.com/office/officeart/2005/8/layout/radial6"/>
    <dgm:cxn modelId="{ED6CF55D-075F-4763-9793-59021E3DC343}" type="presOf" srcId="{FB2B0805-3A6E-4E56-88F4-76E69A78E1B3}" destId="{5E56BC5E-D0C2-4803-9E8A-8C66211B8137}" srcOrd="0" destOrd="0" presId="urn:microsoft.com/office/officeart/2005/8/layout/radial6"/>
    <dgm:cxn modelId="{0968D5F9-882F-4A3F-BA54-B7F1E5226306}" type="presParOf" srcId="{29492A27-B4EF-406B-8D84-C9CE9827F9AC}" destId="{CBDA1032-0A20-4A5C-BF7E-55D721B6B27A}" srcOrd="0" destOrd="0" presId="urn:microsoft.com/office/officeart/2005/8/layout/radial6"/>
    <dgm:cxn modelId="{C4C93309-38D0-4104-99AD-5198592D2877}" type="presParOf" srcId="{29492A27-B4EF-406B-8D84-C9CE9827F9AC}" destId="{244A762A-E34C-4D7B-9D7A-9449F09BE505}" srcOrd="1" destOrd="0" presId="urn:microsoft.com/office/officeart/2005/8/layout/radial6"/>
    <dgm:cxn modelId="{0EECCB20-293C-4932-A278-7ECFB8B8720D}" type="presParOf" srcId="{29492A27-B4EF-406B-8D84-C9CE9827F9AC}" destId="{4621AE4B-8AFA-4B49-95BB-0DEFE308425A}" srcOrd="2" destOrd="0" presId="urn:microsoft.com/office/officeart/2005/8/layout/radial6"/>
    <dgm:cxn modelId="{3CB78F79-AE13-4650-82B3-2D4974F0E9A4}" type="presParOf" srcId="{29492A27-B4EF-406B-8D84-C9CE9827F9AC}" destId="{E232262E-F963-485F-8860-B3A53357363D}" srcOrd="3" destOrd="0" presId="urn:microsoft.com/office/officeart/2005/8/layout/radial6"/>
    <dgm:cxn modelId="{C0AEEB88-0B2A-4AEA-83DB-A2E65295B55D}" type="presParOf" srcId="{29492A27-B4EF-406B-8D84-C9CE9827F9AC}" destId="{2454ED12-5B49-4159-99F0-00121A93BF63}" srcOrd="4" destOrd="0" presId="urn:microsoft.com/office/officeart/2005/8/layout/radial6"/>
    <dgm:cxn modelId="{2CD3C64B-2D51-4535-AE9E-BF83092E7F88}" type="presParOf" srcId="{29492A27-B4EF-406B-8D84-C9CE9827F9AC}" destId="{EFBEB791-18C4-4CC9-ABA4-261BD70F1B6C}" srcOrd="5" destOrd="0" presId="urn:microsoft.com/office/officeart/2005/8/layout/radial6"/>
    <dgm:cxn modelId="{4D9202B3-4F97-4437-BAD1-31AD645D10C7}" type="presParOf" srcId="{29492A27-B4EF-406B-8D84-C9CE9827F9AC}" destId="{D671F9D2-F8BC-4ED4-8E86-97DB40BEC2A9}" srcOrd="6" destOrd="0" presId="urn:microsoft.com/office/officeart/2005/8/layout/radial6"/>
    <dgm:cxn modelId="{33B90B35-EE8B-4040-B8BE-81FFB29FC2C5}" type="presParOf" srcId="{29492A27-B4EF-406B-8D84-C9CE9827F9AC}" destId="{DBB9EE97-7D3E-442A-913D-36AC83D9F63E}" srcOrd="7" destOrd="0" presId="urn:microsoft.com/office/officeart/2005/8/layout/radial6"/>
    <dgm:cxn modelId="{A118FDBA-0814-486C-88D6-BE939471E0AA}" type="presParOf" srcId="{29492A27-B4EF-406B-8D84-C9CE9827F9AC}" destId="{C90B396F-3B68-4E53-85FC-999F1F1713C0}" srcOrd="8" destOrd="0" presId="urn:microsoft.com/office/officeart/2005/8/layout/radial6"/>
    <dgm:cxn modelId="{974874D7-FD02-4A35-86CD-D1E3F9B4B404}" type="presParOf" srcId="{29492A27-B4EF-406B-8D84-C9CE9827F9AC}" destId="{8744BB41-4FE6-4022-973A-73E9D054761E}" srcOrd="9" destOrd="0" presId="urn:microsoft.com/office/officeart/2005/8/layout/radial6"/>
    <dgm:cxn modelId="{BA4A5A82-B628-4DF7-AD3F-F2C23E57C1EA}" type="presParOf" srcId="{29492A27-B4EF-406B-8D84-C9CE9827F9AC}" destId="{A9F90D18-8DF6-415B-9EA4-010E9416FB40}" srcOrd="10" destOrd="0" presId="urn:microsoft.com/office/officeart/2005/8/layout/radial6"/>
    <dgm:cxn modelId="{C57E037D-BFFB-48F4-973C-28F223AEE245}" type="presParOf" srcId="{29492A27-B4EF-406B-8D84-C9CE9827F9AC}" destId="{7938AB24-66E7-45C1-9915-5871A3078380}" srcOrd="11" destOrd="0" presId="urn:microsoft.com/office/officeart/2005/8/layout/radial6"/>
    <dgm:cxn modelId="{82C27C1A-C6F1-409A-8DA2-D56E780F5626}" type="presParOf" srcId="{29492A27-B4EF-406B-8D84-C9CE9827F9AC}" destId="{705DBB3C-8DE6-4398-B38D-926AAE98240E}" srcOrd="12" destOrd="0" presId="urn:microsoft.com/office/officeart/2005/8/layout/radial6"/>
    <dgm:cxn modelId="{446F8E85-9328-40EC-A3A7-184F1FF62070}" type="presParOf" srcId="{29492A27-B4EF-406B-8D84-C9CE9827F9AC}" destId="{5E56BC5E-D0C2-4803-9E8A-8C66211B8137}" srcOrd="13" destOrd="0" presId="urn:microsoft.com/office/officeart/2005/8/layout/radial6"/>
    <dgm:cxn modelId="{E62FD3CF-37A8-482C-9E54-CD7F1F6A29EB}" type="presParOf" srcId="{29492A27-B4EF-406B-8D84-C9CE9827F9AC}" destId="{FA6BB1EF-9C6C-468C-A9D0-8B1D77766D74}" srcOrd="14" destOrd="0" presId="urn:microsoft.com/office/officeart/2005/8/layout/radial6"/>
    <dgm:cxn modelId="{783C742B-2E79-4F73-B501-F0CCE2A5A48C}" type="presParOf" srcId="{29492A27-B4EF-406B-8D84-C9CE9827F9AC}" destId="{3850852E-A8B4-426B-A56B-69F1AF99EFEE}" srcOrd="15" destOrd="0" presId="urn:microsoft.com/office/officeart/2005/8/layout/radial6"/>
    <dgm:cxn modelId="{1007EBA4-134E-4ADA-85D1-F601F728549C}" type="presParOf" srcId="{29492A27-B4EF-406B-8D84-C9CE9827F9AC}" destId="{52A7BF10-12E0-4482-BA02-4B17EC23B708}" srcOrd="16" destOrd="0" presId="urn:microsoft.com/office/officeart/2005/8/layout/radial6"/>
    <dgm:cxn modelId="{45CF0ED6-3313-4447-8770-0A7AB7138D53}" type="presParOf" srcId="{29492A27-B4EF-406B-8D84-C9CE9827F9AC}" destId="{C2225E38-A438-4BAA-8919-98733C1CF40D}" srcOrd="17" destOrd="0" presId="urn:microsoft.com/office/officeart/2005/8/layout/radial6"/>
    <dgm:cxn modelId="{9C6CA2BB-A1EC-4780-A037-33C13A54F3DC}" type="presParOf" srcId="{29492A27-B4EF-406B-8D84-C9CE9827F9AC}" destId="{55DE7661-EF58-40B4-ABB0-7818388A4FEB}" srcOrd="18" destOrd="0" presId="urn:microsoft.com/office/officeart/2005/8/layout/radial6"/>
    <dgm:cxn modelId="{43C3EDC8-9748-4B83-B6F4-20C675122769}" type="presParOf" srcId="{29492A27-B4EF-406B-8D84-C9CE9827F9AC}" destId="{8DAB468E-18F2-42AD-9816-72C9A4CE50EF}" srcOrd="19" destOrd="0" presId="urn:microsoft.com/office/officeart/2005/8/layout/radial6"/>
    <dgm:cxn modelId="{5E1ED97C-FCE1-4789-AEAA-9C3914BD1FE0}" type="presParOf" srcId="{29492A27-B4EF-406B-8D84-C9CE9827F9AC}" destId="{B705E168-A2A4-461C-9D3A-B5D53E5859C8}" srcOrd="20" destOrd="0" presId="urn:microsoft.com/office/officeart/2005/8/layout/radial6"/>
    <dgm:cxn modelId="{B79721F4-566E-4CAA-9C18-02B2B59E2DDC}" type="presParOf" srcId="{29492A27-B4EF-406B-8D84-C9CE9827F9AC}" destId="{BE93EA90-4C20-471E-8DE9-D3B74C9056A6}" srcOrd="21" destOrd="0" presId="urn:microsoft.com/office/officeart/2005/8/layout/radial6"/>
    <dgm:cxn modelId="{F762902C-461E-42D7-A32B-AF8752F2538C}" type="presParOf" srcId="{29492A27-B4EF-406B-8D84-C9CE9827F9AC}" destId="{DAF9EE6C-D051-4A4C-915A-006DBC8ABAB1}" srcOrd="22" destOrd="0" presId="urn:microsoft.com/office/officeart/2005/8/layout/radial6"/>
    <dgm:cxn modelId="{1A806B58-D4F7-456E-8BD4-6B6DD3C593EE}" type="presParOf" srcId="{29492A27-B4EF-406B-8D84-C9CE9827F9AC}" destId="{4FADDCF1-92F6-4B5F-9A50-2F9E4E5323DC}" srcOrd="23" destOrd="0" presId="urn:microsoft.com/office/officeart/2005/8/layout/radial6"/>
    <dgm:cxn modelId="{628176CA-4570-4C79-93DD-8BB4AAC7CADF}" type="presParOf" srcId="{29492A27-B4EF-406B-8D84-C9CE9827F9AC}" destId="{3F416CE6-45C3-42A0-9F10-C2ED16A9CDA6}" srcOrd="24" destOrd="0" presId="urn:microsoft.com/office/officeart/2005/8/layout/radial6"/>
    <dgm:cxn modelId="{C00CF486-02BA-42D5-B21A-3928D90D66C4}" type="presParOf" srcId="{29492A27-B4EF-406B-8D84-C9CE9827F9AC}" destId="{0CCCD1FA-E9CF-4A8D-BC69-04BADEE109BF}" srcOrd="25" destOrd="0" presId="urn:microsoft.com/office/officeart/2005/8/layout/radial6"/>
    <dgm:cxn modelId="{D43C737F-EF8B-4DA0-A145-3A9900216AD1}" type="presParOf" srcId="{29492A27-B4EF-406B-8D84-C9CE9827F9AC}" destId="{77DB06D5-0772-4C90-9683-E8F192661C26}" srcOrd="26" destOrd="0" presId="urn:microsoft.com/office/officeart/2005/8/layout/radial6"/>
    <dgm:cxn modelId="{F30853C0-B680-4D01-9638-6E1BC8221CEA}" type="presParOf" srcId="{29492A27-B4EF-406B-8D84-C9CE9827F9AC}" destId="{0CC789D0-79EB-4618-A296-AB965F736035}" srcOrd="27" destOrd="0" presId="urn:microsoft.com/office/officeart/2005/8/layout/radial6"/>
    <dgm:cxn modelId="{E5627DE9-B5CB-47A0-AF34-DB6F7D03D21A}" type="presParOf" srcId="{29492A27-B4EF-406B-8D84-C9CE9827F9AC}" destId="{4445E602-4AD0-4B00-8EC6-A74C9E471D45}" srcOrd="28" destOrd="0" presId="urn:microsoft.com/office/officeart/2005/8/layout/radial6"/>
    <dgm:cxn modelId="{0F67E51F-8EA7-4556-A987-2C98A41491BD}" type="presParOf" srcId="{29492A27-B4EF-406B-8D84-C9CE9827F9AC}" destId="{D1C90677-26FB-455E-BCDF-EF8AC30BECF9}" srcOrd="29" destOrd="0" presId="urn:microsoft.com/office/officeart/2005/8/layout/radial6"/>
    <dgm:cxn modelId="{574E14D9-D356-45AA-82FE-5458DE8F02F8}" type="presParOf" srcId="{29492A27-B4EF-406B-8D84-C9CE9827F9AC}" destId="{F4B9A4AC-AC69-4F8C-A6D7-60D6737BABA3}" srcOrd="30" destOrd="0" presId="urn:microsoft.com/office/officeart/2005/8/layout/radial6"/>
    <dgm:cxn modelId="{B17C0DAC-A388-436B-A491-EA0AD302423C}" type="presParOf" srcId="{29492A27-B4EF-406B-8D84-C9CE9827F9AC}" destId="{E9984E56-64E5-474D-B855-2BC61F38ACF4}" srcOrd="31" destOrd="0" presId="urn:microsoft.com/office/officeart/2005/8/layout/radial6"/>
    <dgm:cxn modelId="{52C87802-81E4-43D0-AFF2-19FE45AB6E73}" type="presParOf" srcId="{29492A27-B4EF-406B-8D84-C9CE9827F9AC}" destId="{194FF15B-6C28-45AF-853A-7B76384F62B1}" srcOrd="32" destOrd="0" presId="urn:microsoft.com/office/officeart/2005/8/layout/radial6"/>
    <dgm:cxn modelId="{8E6A3447-7C51-49E5-B372-05560FC146C3}" type="presParOf" srcId="{29492A27-B4EF-406B-8D84-C9CE9827F9AC}" destId="{9B85C510-11AB-4820-9C13-AE9A33CDE100}" srcOrd="33" destOrd="0" presId="urn:microsoft.com/office/officeart/2005/8/layout/radial6"/>
    <dgm:cxn modelId="{B8B87B51-DD48-406C-97D2-3CED125E3056}" type="presParOf" srcId="{29492A27-B4EF-406B-8D84-C9CE9827F9AC}" destId="{D5E478A2-0790-4AD5-ADA2-C30B985D957D}" srcOrd="34" destOrd="0" presId="urn:microsoft.com/office/officeart/2005/8/layout/radial6"/>
    <dgm:cxn modelId="{93DA7C3C-CA07-42F7-9C8D-B74F0DF54124}" type="presParOf" srcId="{29492A27-B4EF-406B-8D84-C9CE9827F9AC}" destId="{4F1D1E7B-FDAE-444E-92D2-74FF4D99565E}" srcOrd="35" destOrd="0" presId="urn:microsoft.com/office/officeart/2005/8/layout/radial6"/>
    <dgm:cxn modelId="{194A502C-AF1D-4EC8-B29A-7993B2D49AD9}" type="presParOf" srcId="{29492A27-B4EF-406B-8D84-C9CE9827F9AC}" destId="{09617266-0127-4749-AC98-A53F5FC4AA0C}" srcOrd="36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3D08-659F-4CFA-B8C6-BE31F4B8F90D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F3F-75D6-4511-A0F8-A1D36C1AB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39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3D08-659F-4CFA-B8C6-BE31F4B8F90D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F3F-75D6-4511-A0F8-A1D36C1AB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05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3D08-659F-4CFA-B8C6-BE31F4B8F90D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F3F-75D6-4511-A0F8-A1D36C1AB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9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12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3D08-659F-4CFA-B8C6-BE31F4B8F90D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F3F-75D6-4511-A0F8-A1D36C1AB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42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3D08-659F-4CFA-B8C6-BE31F4B8F90D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F3F-75D6-4511-A0F8-A1D36C1AB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44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3D08-659F-4CFA-B8C6-BE31F4B8F90D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F3F-75D6-4511-A0F8-A1D36C1AB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2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3D08-659F-4CFA-B8C6-BE31F4B8F90D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F3F-75D6-4511-A0F8-A1D36C1AB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34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3D08-659F-4CFA-B8C6-BE31F4B8F90D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F3F-75D6-4511-A0F8-A1D36C1AB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28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3D08-659F-4CFA-B8C6-BE31F4B8F90D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F3F-75D6-4511-A0F8-A1D36C1AB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29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3D08-659F-4CFA-B8C6-BE31F4B8F90D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F3F-75D6-4511-A0F8-A1D36C1AB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04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3D08-659F-4CFA-B8C6-BE31F4B8F90D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F3F-75D6-4511-A0F8-A1D36C1AB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54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93D08-659F-4CFA-B8C6-BE31F4B8F90D}" type="datetimeFigureOut">
              <a:rPr lang="en-US" smtClean="0"/>
              <a:t>16/9/2021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C7F3F-75D6-4511-A0F8-A1D36C1AB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8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hông có mô tả ảnh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6"/>
          <a:stretch/>
        </p:blipFill>
        <p:spPr bwMode="auto">
          <a:xfrm>
            <a:off x="0" y="0"/>
            <a:ext cx="91319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81200" y="76200"/>
            <a:ext cx="5114092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TRƯỜNG THCS NGỌC HỒI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3048000"/>
            <a:ext cx="701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MÔN: GIÁO DỤC ĐỊA PHƯƠNG</a:t>
            </a:r>
          </a:p>
          <a:p>
            <a:pPr algn="ctr"/>
            <a:endParaRPr lang="en-US" sz="3200" b="1" dirty="0" smtClean="0">
              <a:solidFill>
                <a:srgbClr val="00206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GIÁO VIÊN: NGUYỄN THU HÀ</a:t>
            </a:r>
            <a:endParaRPr lang="en-US" sz="3200" b="1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447800"/>
            <a:ext cx="8153400" cy="2057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MỪNG CÁC EM ĐẾN VỚI TIẾT HỌC</a:t>
            </a:r>
            <a:endParaRPr lang="en-US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4600" y="49530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/>
              <a:t>Tuần</a:t>
            </a:r>
            <a:r>
              <a:rPr lang="en-US" sz="2000" i="1" dirty="0" smtClean="0"/>
              <a:t> 2: </a:t>
            </a:r>
            <a:r>
              <a:rPr lang="en-US" sz="2000" i="1" dirty="0" err="1" smtClean="0"/>
              <a:t>Từ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ngày</a:t>
            </a:r>
            <a:r>
              <a:rPr lang="en-US" sz="2000" i="1" dirty="0" smtClean="0"/>
              <a:t> 13/9 – 18/9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57081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F9FA7B10-9213-44BB-B4BD-B09F9CA03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5499"/>
            <a:ext cx="3402763" cy="3855258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=""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5772682" y="0"/>
            <a:ext cx="3357141" cy="787078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=""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152400" y="0"/>
            <a:ext cx="5874496" cy="1377269"/>
          </a:xfrm>
          <a:prstGeom prst="rect">
            <a:avLst/>
          </a:prstGeom>
        </p:spPr>
      </p:pic>
      <p:sp>
        <p:nvSpPr>
          <p:cNvPr id="6" name="对话气泡: 圆角矩形 4">
            <a:extLst>
              <a:ext uri="{FF2B5EF4-FFF2-40B4-BE49-F238E27FC236}">
                <a16:creationId xmlns="" xmlns:a16="http://schemas.microsoft.com/office/drawing/2014/main" id="{D698D9B5-9CF8-42E6-A190-6F9B92AFA6B4}"/>
              </a:ext>
            </a:extLst>
          </p:cNvPr>
          <p:cNvSpPr/>
          <p:nvPr/>
        </p:nvSpPr>
        <p:spPr>
          <a:xfrm>
            <a:off x="3581400" y="1066800"/>
            <a:ext cx="4387850" cy="2625364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chemeClr val="bg1"/>
          </a:solidFill>
          <a:ln w="571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</a:rPr>
              <a:t>Em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biết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các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lễ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hội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được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tổ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chức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nhằm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mục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đích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gì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không</a:t>
            </a:r>
            <a:r>
              <a:rPr lang="en-US" sz="3200" b="1" dirty="0" smtClean="0">
                <a:solidFill>
                  <a:srgbClr val="C00000"/>
                </a:solidFill>
              </a:rPr>
              <a:t>?</a:t>
            </a:r>
            <a:endParaRPr lang="zh-CN" altLang="en-US" sz="3200" b="1" dirty="0">
              <a:solidFill>
                <a:srgbClr val="C0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977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64366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4724400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Lễ hội kỷ niệm chiến thắng Ngọc Hồi - Đống Đa được tổ chức vào mùng 5 tháng Giêng hằng năm.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71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61" y="304800"/>
            <a:ext cx="829056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2600" y="5867400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Hội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làng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Triều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Khúc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0509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HOWROOM Nền Powerpoint Simple | in 2021 | Desktop wallpaper art, Cute  desktop wallpaper, Pink wallpaper lap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4" y="0"/>
            <a:ext cx="9132651" cy="688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52400" y="152400"/>
            <a:ext cx="5562600" cy="1066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48054" y="266700"/>
            <a:ext cx="5390746" cy="838200"/>
          </a:xfrm>
          <a:prstGeom prst="roundRect">
            <a:avLst/>
          </a:prstGeom>
          <a:ln>
            <a:solidFill>
              <a:srgbClr val="00B05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3. </a:t>
            </a:r>
            <a:r>
              <a:rPr lang="en-US" sz="3200" dirty="0" err="1" smtClean="0">
                <a:solidFill>
                  <a:srgbClr val="00B050"/>
                </a:solidFill>
              </a:rPr>
              <a:t>Hà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Nội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ngàn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năm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Văn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hiến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6002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2060" y="1524000"/>
            <a:ext cx="84447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i="1" dirty="0" smtClean="0"/>
              <a:t>a. </a:t>
            </a:r>
            <a:r>
              <a:rPr lang="en-US" sz="2400" b="1" i="1" dirty="0" err="1" smtClean="0"/>
              <a:t>Các</a:t>
            </a:r>
            <a:r>
              <a:rPr lang="en-US" sz="2400" b="1" i="1" dirty="0" smtClean="0"/>
              <a:t> </a:t>
            </a:r>
            <a:r>
              <a:rPr lang="en-US" sz="2400" b="1" i="1" dirty="0" err="1"/>
              <a:t>lễ</a:t>
            </a:r>
            <a:r>
              <a:rPr lang="en-US" sz="2400" b="1" i="1" dirty="0"/>
              <a:t> </a:t>
            </a:r>
            <a:r>
              <a:rPr lang="en-US" sz="2400" b="1" i="1" dirty="0" err="1"/>
              <a:t>hội</a:t>
            </a:r>
            <a:r>
              <a:rPr lang="en-US" sz="2400" b="1" i="1" dirty="0"/>
              <a:t> </a:t>
            </a:r>
            <a:r>
              <a:rPr lang="en-US" sz="2400" b="1" i="1" dirty="0" err="1"/>
              <a:t>truyền</a:t>
            </a:r>
            <a:r>
              <a:rPr lang="en-US" sz="2400" b="1" i="1" dirty="0"/>
              <a:t> </a:t>
            </a:r>
            <a:r>
              <a:rPr lang="en-US" sz="2400" b="1" i="1" dirty="0" err="1"/>
              <a:t>thống</a:t>
            </a:r>
            <a:endParaRPr lang="en-US" sz="2400" b="1" i="1" dirty="0"/>
          </a:p>
          <a:p>
            <a:pPr algn="just"/>
            <a:r>
              <a:rPr lang="en-US" sz="2400" dirty="0"/>
              <a:t> </a:t>
            </a:r>
            <a:r>
              <a:rPr lang="en-US" sz="2400" dirty="0" smtClean="0"/>
              <a:t>- </a:t>
            </a:r>
            <a:r>
              <a:rPr lang="en-US" sz="2400" dirty="0" err="1" smtClean="0"/>
              <a:t>Hà</a:t>
            </a:r>
            <a:r>
              <a:rPr lang="en-US" sz="2400" dirty="0" smtClean="0"/>
              <a:t> </a:t>
            </a:r>
            <a:r>
              <a:rPr lang="en-US" sz="2400" dirty="0" err="1"/>
              <a:t>Nội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vùng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lễ</a:t>
            </a:r>
            <a:r>
              <a:rPr lang="en-US" sz="2400" dirty="0"/>
              <a:t> </a:t>
            </a:r>
            <a:r>
              <a:rPr lang="en-US" sz="2400" dirty="0" err="1"/>
              <a:t>hội</a:t>
            </a:r>
            <a:r>
              <a:rPr lang="en-US" sz="2400" dirty="0"/>
              <a:t> </a:t>
            </a:r>
            <a:r>
              <a:rPr lang="en-US" sz="2400" dirty="0" err="1"/>
              <a:t>văn</a:t>
            </a:r>
            <a:r>
              <a:rPr lang="en-US" sz="2400" dirty="0"/>
              <a:t> </a:t>
            </a:r>
            <a:r>
              <a:rPr lang="en-US" sz="2400" dirty="0" err="1"/>
              <a:t>hóa</a:t>
            </a:r>
            <a:r>
              <a:rPr lang="en-US" sz="2400" dirty="0"/>
              <a:t> </a:t>
            </a:r>
            <a:r>
              <a:rPr lang="en-US" sz="2400" dirty="0" err="1"/>
              <a:t>truyền</a:t>
            </a:r>
            <a:r>
              <a:rPr lang="en-US" sz="2400" dirty="0"/>
              <a:t> </a:t>
            </a:r>
            <a:r>
              <a:rPr lang="en-US" sz="2400" dirty="0" err="1"/>
              <a:t>thống</a:t>
            </a:r>
            <a:r>
              <a:rPr lang="en-US" sz="2400" dirty="0"/>
              <a:t> </a:t>
            </a:r>
            <a:r>
              <a:rPr lang="en-US" sz="2400" dirty="0" err="1"/>
              <a:t>lâu</a:t>
            </a:r>
            <a:r>
              <a:rPr lang="en-US" sz="2400" dirty="0"/>
              <a:t> </a:t>
            </a:r>
            <a:r>
              <a:rPr lang="en-US" sz="2400" dirty="0" err="1" smtClean="0"/>
              <a:t>đời</a:t>
            </a:r>
            <a:r>
              <a:rPr lang="en-US" sz="2400" dirty="0" smtClean="0"/>
              <a:t>. </a:t>
            </a:r>
          </a:p>
          <a:p>
            <a:pPr algn="just"/>
            <a:r>
              <a:rPr lang="en-US" sz="2400" dirty="0" smtClean="0"/>
              <a:t>-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lễ</a:t>
            </a:r>
            <a:r>
              <a:rPr lang="en-US" sz="2400" dirty="0"/>
              <a:t> </a:t>
            </a:r>
            <a:r>
              <a:rPr lang="en-US" sz="2400" dirty="0" err="1"/>
              <a:t>hội</a:t>
            </a:r>
            <a:r>
              <a:rPr lang="en-US" sz="2400" dirty="0"/>
              <a:t> </a:t>
            </a:r>
            <a:r>
              <a:rPr lang="en-US" sz="2400" dirty="0" err="1"/>
              <a:t>tiêu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: </a:t>
            </a:r>
            <a:r>
              <a:rPr lang="en-US" sz="2400" dirty="0" err="1"/>
              <a:t>hội</a:t>
            </a:r>
            <a:r>
              <a:rPr lang="en-US" sz="2400" dirty="0"/>
              <a:t> </a:t>
            </a:r>
            <a:r>
              <a:rPr lang="en-US" sz="2400" dirty="0" err="1"/>
              <a:t>Gióng</a:t>
            </a:r>
            <a:r>
              <a:rPr lang="en-US" sz="2400" dirty="0"/>
              <a:t>, </a:t>
            </a:r>
            <a:r>
              <a:rPr lang="en-US" sz="2400" dirty="0" err="1"/>
              <a:t>hội</a:t>
            </a:r>
            <a:r>
              <a:rPr lang="en-US" sz="2400" dirty="0"/>
              <a:t> </a:t>
            </a:r>
            <a:r>
              <a:rPr lang="en-US" sz="2400" dirty="0" err="1"/>
              <a:t>Đống</a:t>
            </a:r>
            <a:r>
              <a:rPr lang="en-US" sz="2400" dirty="0"/>
              <a:t> </a:t>
            </a:r>
            <a:r>
              <a:rPr lang="en-US" sz="2400" dirty="0" err="1"/>
              <a:t>Đa</a:t>
            </a:r>
            <a:r>
              <a:rPr lang="en-US" sz="2400" dirty="0"/>
              <a:t>, </a:t>
            </a:r>
            <a:r>
              <a:rPr lang="en-US" sz="2400" dirty="0" err="1"/>
              <a:t>lễ</a:t>
            </a:r>
            <a:r>
              <a:rPr lang="en-US" sz="2400" dirty="0"/>
              <a:t> </a:t>
            </a:r>
            <a:r>
              <a:rPr lang="en-US" sz="2400" dirty="0" err="1"/>
              <a:t>hội</a:t>
            </a:r>
            <a:r>
              <a:rPr lang="en-US" sz="2400" dirty="0"/>
              <a:t> </a:t>
            </a:r>
            <a:r>
              <a:rPr lang="en-US" sz="2400" dirty="0" err="1"/>
              <a:t>chùa</a:t>
            </a:r>
            <a:r>
              <a:rPr lang="en-US" sz="2400" dirty="0"/>
              <a:t> </a:t>
            </a:r>
            <a:r>
              <a:rPr lang="en-US" sz="2400" dirty="0" err="1"/>
              <a:t>Hương</a:t>
            </a:r>
            <a:r>
              <a:rPr lang="en-US" sz="2400" dirty="0"/>
              <a:t>, </a:t>
            </a:r>
            <a:r>
              <a:rPr lang="en-US" sz="2400" dirty="0" err="1"/>
              <a:t>hội</a:t>
            </a:r>
            <a:r>
              <a:rPr lang="en-US" sz="2400" dirty="0"/>
              <a:t> </a:t>
            </a:r>
            <a:r>
              <a:rPr lang="en-US" sz="2400" dirty="0" err="1"/>
              <a:t>làng</a:t>
            </a:r>
            <a:r>
              <a:rPr lang="en-US" sz="2400" dirty="0"/>
              <a:t> </a:t>
            </a:r>
            <a:r>
              <a:rPr lang="en-US" sz="2400" dirty="0" err="1"/>
              <a:t>Triều</a:t>
            </a:r>
            <a:r>
              <a:rPr lang="en-US" sz="2400" dirty="0"/>
              <a:t> </a:t>
            </a:r>
            <a:r>
              <a:rPr lang="en-US" sz="2400" dirty="0" err="1"/>
              <a:t>Khúc</a:t>
            </a:r>
            <a:r>
              <a:rPr lang="en-US" sz="2400" dirty="0"/>
              <a:t>….</a:t>
            </a:r>
          </a:p>
          <a:p>
            <a:pPr algn="just"/>
            <a:r>
              <a:rPr lang="en-US" sz="2400" dirty="0"/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3443413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 smtClean="0"/>
              <a:t>b. </a:t>
            </a:r>
            <a:r>
              <a:rPr lang="en-US" sz="2400" b="1" i="1" dirty="0" err="1" smtClean="0"/>
              <a:t>Các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làng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nghề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truyền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thống</a:t>
            </a:r>
            <a:endParaRPr lang="en-US" sz="2400" b="1" i="1" dirty="0" smtClean="0"/>
          </a:p>
          <a:p>
            <a:pPr marL="342900" indent="-342900" algn="just">
              <a:buFontTx/>
              <a:buChar char="-"/>
            </a:pPr>
            <a:r>
              <a:rPr lang="en-US" sz="2400" dirty="0" err="1" smtClean="0"/>
              <a:t>Hà</a:t>
            </a:r>
            <a:r>
              <a:rPr lang="en-US" sz="2400" dirty="0" smtClean="0"/>
              <a:t> </a:t>
            </a:r>
            <a:r>
              <a:rPr lang="en-US" sz="2400" dirty="0" err="1" smtClean="0"/>
              <a:t>Nội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nơi</a:t>
            </a:r>
            <a:r>
              <a:rPr lang="en-US" sz="2400" dirty="0" smtClean="0"/>
              <a:t>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trung</a:t>
            </a:r>
            <a:r>
              <a:rPr lang="en-US" sz="2400" dirty="0" smtClean="0"/>
              <a:t> </a:t>
            </a:r>
            <a:r>
              <a:rPr lang="en-US" sz="2400" dirty="0" err="1" smtClean="0"/>
              <a:t>nhiều</a:t>
            </a:r>
            <a:r>
              <a:rPr lang="en-US" sz="2400" dirty="0" smtClean="0"/>
              <a:t> </a:t>
            </a:r>
            <a:r>
              <a:rPr lang="en-US" sz="2400" dirty="0" err="1" smtClean="0"/>
              <a:t>làng</a:t>
            </a:r>
            <a:r>
              <a:rPr lang="en-US" sz="2400" dirty="0" smtClean="0"/>
              <a:t> </a:t>
            </a:r>
            <a:r>
              <a:rPr lang="en-US" sz="2400" dirty="0" err="1" smtClean="0"/>
              <a:t>nghề</a:t>
            </a:r>
            <a:r>
              <a:rPr lang="en-US" sz="2400" dirty="0" smtClean="0"/>
              <a:t> </a:t>
            </a:r>
            <a:r>
              <a:rPr lang="en-US" sz="2400" dirty="0" err="1" smtClean="0"/>
              <a:t>đông</a:t>
            </a:r>
            <a:r>
              <a:rPr lang="en-US" sz="2400" dirty="0" smtClean="0"/>
              <a:t> </a:t>
            </a:r>
            <a:r>
              <a:rPr lang="en-US" sz="2400" dirty="0" err="1" smtClean="0"/>
              <a:t>đúc</a:t>
            </a:r>
            <a:r>
              <a:rPr lang="en-US" sz="2400" dirty="0" smtClean="0"/>
              <a:t> </a:t>
            </a:r>
            <a:r>
              <a:rPr lang="en-US" sz="2400" dirty="0" err="1" smtClean="0"/>
              <a:t>nhất</a:t>
            </a:r>
            <a:r>
              <a:rPr lang="en-US" sz="2400" dirty="0" smtClean="0"/>
              <a:t> </a:t>
            </a:r>
            <a:r>
              <a:rPr lang="en-US" sz="2400" dirty="0" err="1" smtClean="0"/>
              <a:t>Việt</a:t>
            </a:r>
            <a:r>
              <a:rPr lang="en-US" sz="2400" dirty="0" smtClean="0"/>
              <a:t> Nam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</a:t>
            </a:r>
            <a:r>
              <a:rPr lang="en-US" sz="2400" dirty="0" err="1" smtClean="0"/>
              <a:t>làng</a:t>
            </a:r>
            <a:r>
              <a:rPr lang="en-US" sz="2400" dirty="0" smtClean="0"/>
              <a:t> </a:t>
            </a:r>
            <a:r>
              <a:rPr lang="en-US" sz="2400" dirty="0" err="1" smtClean="0"/>
              <a:t>nghề</a:t>
            </a:r>
            <a:r>
              <a:rPr lang="en-US" sz="2400" dirty="0" smtClean="0"/>
              <a:t> </a:t>
            </a:r>
            <a:r>
              <a:rPr lang="en-US" sz="2400" dirty="0" err="1" smtClean="0"/>
              <a:t>truyền</a:t>
            </a:r>
            <a:r>
              <a:rPr lang="en-US" sz="2400" dirty="0" smtClean="0"/>
              <a:t> </a:t>
            </a:r>
            <a:r>
              <a:rPr lang="en-US" sz="2400" dirty="0" err="1" smtClean="0"/>
              <a:t>thống</a:t>
            </a:r>
            <a:r>
              <a:rPr lang="en-US" sz="2400" dirty="0" smtClean="0"/>
              <a:t> ở </a:t>
            </a:r>
            <a:r>
              <a:rPr lang="en-US" sz="2400" dirty="0" err="1" smtClean="0"/>
              <a:t>Hà</a:t>
            </a:r>
            <a:r>
              <a:rPr lang="en-US" sz="2400" dirty="0" smtClean="0"/>
              <a:t> </a:t>
            </a:r>
            <a:r>
              <a:rPr lang="en-US" sz="2400" dirty="0" err="1" smtClean="0"/>
              <a:t>Nội</a:t>
            </a:r>
            <a:r>
              <a:rPr lang="en-US" sz="2400" dirty="0" smtClean="0"/>
              <a:t>: </a:t>
            </a:r>
            <a:r>
              <a:rPr lang="en-US" sz="2400" dirty="0" err="1" smtClean="0"/>
              <a:t>làng</a:t>
            </a:r>
            <a:r>
              <a:rPr lang="en-US" sz="2400" dirty="0" smtClean="0"/>
              <a:t> </a:t>
            </a:r>
            <a:r>
              <a:rPr lang="en-US" sz="2400" dirty="0" err="1" smtClean="0"/>
              <a:t>Gốm</a:t>
            </a:r>
            <a:r>
              <a:rPr lang="en-US" sz="2400" dirty="0" smtClean="0"/>
              <a:t> </a:t>
            </a:r>
            <a:r>
              <a:rPr lang="en-US" sz="2400" dirty="0" err="1" smtClean="0"/>
              <a:t>Bát</a:t>
            </a:r>
            <a:r>
              <a:rPr lang="en-US" sz="2400" dirty="0" smtClean="0"/>
              <a:t> </a:t>
            </a:r>
            <a:r>
              <a:rPr lang="en-US" sz="2400" dirty="0" err="1" smtClean="0"/>
              <a:t>Tràng</a:t>
            </a:r>
            <a:r>
              <a:rPr lang="en-US" sz="2400" dirty="0" smtClean="0"/>
              <a:t>, </a:t>
            </a:r>
            <a:r>
              <a:rPr lang="en-US" sz="2400" dirty="0" err="1" smtClean="0"/>
              <a:t>làng</a:t>
            </a:r>
            <a:r>
              <a:rPr lang="en-US" sz="2400" dirty="0" smtClean="0"/>
              <a:t> </a:t>
            </a:r>
            <a:r>
              <a:rPr lang="en-US" sz="2400" dirty="0" err="1" smtClean="0"/>
              <a:t>lụa</a:t>
            </a:r>
            <a:r>
              <a:rPr lang="en-US" sz="2400" dirty="0" smtClean="0"/>
              <a:t> </a:t>
            </a:r>
            <a:r>
              <a:rPr lang="en-US" sz="2400" dirty="0" err="1" smtClean="0"/>
              <a:t>Vạn</a:t>
            </a:r>
            <a:r>
              <a:rPr lang="en-US" sz="2400" dirty="0" smtClean="0"/>
              <a:t> </a:t>
            </a:r>
            <a:r>
              <a:rPr lang="en-US" sz="2400" dirty="0" err="1" smtClean="0"/>
              <a:t>Phúc</a:t>
            </a:r>
            <a:r>
              <a:rPr lang="en-US" sz="2400" dirty="0" smtClean="0"/>
              <a:t>, </a:t>
            </a:r>
            <a:r>
              <a:rPr lang="en-US" sz="2400" dirty="0" err="1" smtClean="0"/>
              <a:t>làng</a:t>
            </a:r>
            <a:r>
              <a:rPr lang="en-US" sz="2400" dirty="0" smtClean="0"/>
              <a:t> </a:t>
            </a:r>
            <a:r>
              <a:rPr lang="en-US" sz="2400" dirty="0" err="1" smtClean="0"/>
              <a:t>hoa</a:t>
            </a:r>
            <a:r>
              <a:rPr lang="en-US" sz="2400" dirty="0" smtClean="0"/>
              <a:t> </a:t>
            </a:r>
            <a:r>
              <a:rPr lang="en-US" sz="2400" dirty="0" err="1" smtClean="0"/>
              <a:t>Tây</a:t>
            </a:r>
            <a:r>
              <a:rPr lang="en-US" sz="2400" dirty="0" smtClean="0"/>
              <a:t> </a:t>
            </a:r>
            <a:r>
              <a:rPr lang="en-US" sz="2400" dirty="0" err="1" smtClean="0"/>
              <a:t>Tựu</a:t>
            </a:r>
            <a:r>
              <a:rPr lang="en-US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4298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HOWROOM Nền Powerpoint Simple | - #18 - Wattp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06118229"/>
              </p:ext>
            </p:extLst>
          </p:nvPr>
        </p:nvGraphicFramePr>
        <p:xfrm>
          <a:off x="304800" y="228600"/>
          <a:ext cx="85344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4" name="Right Arrow 33">
            <a:hlinkClick r:id="rId8" action="ppaction://hlinksldjump"/>
          </p:cNvPr>
          <p:cNvSpPr/>
          <p:nvPr/>
        </p:nvSpPr>
        <p:spPr>
          <a:xfrm>
            <a:off x="8153400" y="6248400"/>
            <a:ext cx="609600" cy="61845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4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uyền thoại cụ tổ nghề làng gốm Bát Tràng - TAN CUONG GREEN T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5108"/>
            <a:ext cx="70866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hững điều thú vị về Làng gốm Bát Trà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95" y="286116"/>
            <a:ext cx="8077379" cy="537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59436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Làng</a:t>
            </a:r>
            <a:r>
              <a:rPr lang="en-US" sz="2400" dirty="0" smtClean="0"/>
              <a:t> </a:t>
            </a:r>
            <a:r>
              <a:rPr lang="en-US" sz="2400" dirty="0" err="1" smtClean="0"/>
              <a:t>Gốm</a:t>
            </a:r>
            <a:r>
              <a:rPr lang="en-US" sz="2400" dirty="0" smtClean="0"/>
              <a:t> </a:t>
            </a:r>
            <a:r>
              <a:rPr lang="en-US" sz="2400" dirty="0" err="1" smtClean="0"/>
              <a:t>Bát</a:t>
            </a:r>
            <a:r>
              <a:rPr lang="en-US" sz="2400" dirty="0" smtClean="0"/>
              <a:t> </a:t>
            </a:r>
            <a:r>
              <a:rPr lang="en-US" sz="2400" dirty="0" err="1" smtClean="0"/>
              <a:t>Tràng</a:t>
            </a:r>
            <a:endParaRPr lang="en-US" sz="2400" dirty="0"/>
          </a:p>
        </p:txBody>
      </p:sp>
      <p:sp>
        <p:nvSpPr>
          <p:cNvPr id="8" name="Left Arrow 7">
            <a:hlinkClick r:id="rId4" action="ppaction://hlinksldjump"/>
          </p:cNvPr>
          <p:cNvSpPr/>
          <p:nvPr/>
        </p:nvSpPr>
        <p:spPr>
          <a:xfrm>
            <a:off x="8256181" y="5943600"/>
            <a:ext cx="588085" cy="91440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85" y="285108"/>
            <a:ext cx="8572500" cy="537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Tự hào chất lượng sản phẩm gốm sứ Bát Tràng | VTV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6116"/>
            <a:ext cx="8610600" cy="540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70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8" t="7279" r="11196" b="12001"/>
          <a:stretch/>
        </p:blipFill>
        <p:spPr bwMode="auto">
          <a:xfrm>
            <a:off x="1219201" y="165868"/>
            <a:ext cx="7239000" cy="524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 descr="Lụa Vạn Phúc: Nét đẹp văn hóa đi ra từ truyền thuyết - Bao Kiem To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8654"/>
            <a:ext cx="7391400" cy="528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58674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Làng</a:t>
            </a:r>
            <a:r>
              <a:rPr lang="en-US" sz="2400" dirty="0" smtClean="0"/>
              <a:t> </a:t>
            </a:r>
            <a:r>
              <a:rPr lang="en-US" sz="2400" dirty="0" err="1" smtClean="0"/>
              <a:t>lụa</a:t>
            </a:r>
            <a:r>
              <a:rPr lang="en-US" sz="2400" dirty="0" smtClean="0"/>
              <a:t> </a:t>
            </a:r>
            <a:r>
              <a:rPr lang="en-US" sz="2400" dirty="0" err="1" smtClean="0"/>
              <a:t>Vạn</a:t>
            </a:r>
            <a:r>
              <a:rPr lang="en-US" sz="2400" dirty="0" smtClean="0"/>
              <a:t> </a:t>
            </a:r>
            <a:r>
              <a:rPr lang="en-US" sz="2400" dirty="0" err="1" smtClean="0"/>
              <a:t>Phúc</a:t>
            </a:r>
            <a:endParaRPr lang="en-US" sz="2400" dirty="0"/>
          </a:p>
        </p:txBody>
      </p:sp>
      <p:sp>
        <p:nvSpPr>
          <p:cNvPr id="9" name="Left Arrow 8">
            <a:hlinkClick r:id="rId4" action="ppaction://hlinksldjump"/>
          </p:cNvPr>
          <p:cNvSpPr/>
          <p:nvPr/>
        </p:nvSpPr>
        <p:spPr>
          <a:xfrm>
            <a:off x="8256181" y="5943600"/>
            <a:ext cx="588085" cy="91440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387" y="124887"/>
            <a:ext cx="7113181" cy="528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20" y="151691"/>
            <a:ext cx="8235980" cy="549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21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6286500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Top 10 làng nghề mây tre đan nổi tiếng nhất Việt Nam - Toplist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6702"/>
            <a:ext cx="72390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Giới thiệu làng nghề mây tre đan truyền thống trong phố cổ Hà N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6702"/>
            <a:ext cx="7847734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5943600"/>
            <a:ext cx="575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Làng</a:t>
            </a:r>
            <a:r>
              <a:rPr lang="en-US" sz="2400" dirty="0" smtClean="0"/>
              <a:t> </a:t>
            </a:r>
            <a:r>
              <a:rPr lang="en-US" sz="2400" dirty="0" err="1" smtClean="0"/>
              <a:t>mây</a:t>
            </a:r>
            <a:r>
              <a:rPr lang="en-US" sz="2400" dirty="0" smtClean="0"/>
              <a:t> </a:t>
            </a:r>
            <a:r>
              <a:rPr lang="en-US" sz="2400" dirty="0" err="1" smtClean="0"/>
              <a:t>tre</a:t>
            </a:r>
            <a:r>
              <a:rPr lang="en-US" sz="2400" dirty="0" smtClean="0"/>
              <a:t> </a:t>
            </a:r>
            <a:r>
              <a:rPr lang="en-US" sz="2400" dirty="0" err="1" smtClean="0"/>
              <a:t>đan</a:t>
            </a:r>
            <a:r>
              <a:rPr lang="en-US" sz="2400" dirty="0" smtClean="0"/>
              <a:t> </a:t>
            </a:r>
            <a:r>
              <a:rPr lang="en-US" sz="2400" dirty="0" err="1" smtClean="0"/>
              <a:t>Phú</a:t>
            </a:r>
            <a:r>
              <a:rPr lang="en-US" sz="2400" dirty="0" smtClean="0"/>
              <a:t> </a:t>
            </a:r>
            <a:r>
              <a:rPr lang="en-US" sz="2400" dirty="0" err="1" smtClean="0"/>
              <a:t>Vinh</a:t>
            </a:r>
            <a:endParaRPr lang="en-US" sz="2400" dirty="0"/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8256181" y="5943600"/>
            <a:ext cx="588085" cy="91440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191" y="253409"/>
            <a:ext cx="4953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r="27835"/>
          <a:stretch/>
        </p:blipFill>
        <p:spPr bwMode="auto">
          <a:xfrm>
            <a:off x="152400" y="228600"/>
            <a:ext cx="4327451" cy="497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61722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Làng</a:t>
            </a:r>
            <a:r>
              <a:rPr lang="en-US" sz="2400" dirty="0" smtClean="0"/>
              <a:t> </a:t>
            </a:r>
            <a:r>
              <a:rPr lang="en-US" sz="2400" dirty="0" err="1" smtClean="0"/>
              <a:t>Chuồn</a:t>
            </a:r>
            <a:r>
              <a:rPr lang="en-US" sz="2400" dirty="0" smtClean="0"/>
              <a:t> </a:t>
            </a:r>
            <a:r>
              <a:rPr lang="en-US" sz="2400" dirty="0" err="1" smtClean="0"/>
              <a:t>chuồn</a:t>
            </a:r>
            <a:r>
              <a:rPr lang="en-US" sz="2400" dirty="0" smtClean="0"/>
              <a:t> </a:t>
            </a:r>
            <a:r>
              <a:rPr lang="en-US" sz="2400" dirty="0" err="1" smtClean="0"/>
              <a:t>tre</a:t>
            </a:r>
            <a:r>
              <a:rPr lang="en-US" sz="2400" dirty="0" smtClean="0"/>
              <a:t> </a:t>
            </a:r>
            <a:r>
              <a:rPr lang="en-US" sz="2400" dirty="0" err="1" smtClean="0"/>
              <a:t>Thạch</a:t>
            </a:r>
            <a:r>
              <a:rPr lang="en-US" sz="2400" dirty="0" smtClean="0"/>
              <a:t> </a:t>
            </a:r>
            <a:r>
              <a:rPr lang="en-US" sz="2400" dirty="0" err="1" smtClean="0"/>
              <a:t>Xá</a:t>
            </a:r>
            <a:endParaRPr lang="en-US" sz="2400" dirty="0"/>
          </a:p>
        </p:txBody>
      </p:sp>
      <p:sp>
        <p:nvSpPr>
          <p:cNvPr id="8" name="Left Arrow 7">
            <a:hlinkClick r:id="rId4" action="ppaction://hlinksldjump"/>
          </p:cNvPr>
          <p:cNvSpPr/>
          <p:nvPr/>
        </p:nvSpPr>
        <p:spPr>
          <a:xfrm>
            <a:off x="8256181" y="5943600"/>
            <a:ext cx="588085" cy="91440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Tìm hiểu nghề làm chuồn chuồn tre tại làng nghề Thạch Xá, Hà Nộ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3409"/>
            <a:ext cx="88392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5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7010400" cy="4668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81" y="589886"/>
            <a:ext cx="7620000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54864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Làng</a:t>
            </a:r>
            <a:r>
              <a:rPr lang="en-US" sz="2400" dirty="0" smtClean="0"/>
              <a:t> </a:t>
            </a:r>
            <a:r>
              <a:rPr lang="en-US" sz="2400" dirty="0" err="1" smtClean="0"/>
              <a:t>Hoa</a:t>
            </a:r>
            <a:r>
              <a:rPr lang="en-US" sz="2400" dirty="0" smtClean="0"/>
              <a:t> </a:t>
            </a:r>
            <a:r>
              <a:rPr lang="en-US" sz="2400" dirty="0" err="1" smtClean="0"/>
              <a:t>Tây</a:t>
            </a:r>
            <a:r>
              <a:rPr lang="en-US" sz="2400" dirty="0" smtClean="0"/>
              <a:t> </a:t>
            </a:r>
            <a:r>
              <a:rPr lang="en-US" sz="2400" dirty="0" err="1" smtClean="0"/>
              <a:t>Tựu</a:t>
            </a:r>
            <a:endParaRPr lang="en-US" sz="2400" dirty="0"/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8256181" y="5943600"/>
            <a:ext cx="588085" cy="91440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335" y="1457325"/>
            <a:ext cx="6851650" cy="4726940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81000"/>
            <a:ext cx="7187565" cy="1394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0" y="2427982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Tiết</a:t>
            </a:r>
            <a:r>
              <a:rPr lang="en-US" sz="3600" b="1" dirty="0" smtClean="0">
                <a:solidFill>
                  <a:schemeClr val="bg1"/>
                </a:solidFill>
              </a:rPr>
              <a:t> 2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KHÁI QUÁT VỀ HÀ NỘI (</a:t>
            </a:r>
            <a:r>
              <a:rPr lang="en-US" sz="3600" b="1" dirty="0" err="1" smtClean="0">
                <a:solidFill>
                  <a:schemeClr val="bg1"/>
                </a:solidFill>
              </a:rPr>
              <a:t>tiếp</a:t>
            </a:r>
            <a:r>
              <a:rPr lang="en-US" sz="3600" b="1" dirty="0" smtClean="0">
                <a:solidFill>
                  <a:schemeClr val="bg1"/>
                </a:solidFill>
              </a:rPr>
              <a:t>)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5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619125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14916"/>
            <a:ext cx="6553200" cy="4816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83019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586740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Làng</a:t>
            </a:r>
            <a:r>
              <a:rPr lang="en-US" sz="2400" dirty="0" smtClean="0"/>
              <a:t> </a:t>
            </a:r>
            <a:r>
              <a:rPr lang="en-US" sz="2400" dirty="0" err="1" smtClean="0"/>
              <a:t>đúc</a:t>
            </a:r>
            <a:r>
              <a:rPr lang="en-US" sz="2400" dirty="0" smtClean="0"/>
              <a:t> </a:t>
            </a:r>
            <a:r>
              <a:rPr lang="en-US" sz="2400" dirty="0" err="1" smtClean="0"/>
              <a:t>đồng</a:t>
            </a:r>
            <a:r>
              <a:rPr lang="en-US" sz="2400" dirty="0" smtClean="0"/>
              <a:t> </a:t>
            </a:r>
            <a:r>
              <a:rPr lang="en-US" sz="2400" dirty="0" err="1" smtClean="0"/>
              <a:t>Ngũ</a:t>
            </a:r>
            <a:r>
              <a:rPr lang="en-US" sz="2400" dirty="0" smtClean="0"/>
              <a:t> </a:t>
            </a:r>
            <a:r>
              <a:rPr lang="en-US" sz="2400" dirty="0" err="1" smtClean="0"/>
              <a:t>Xá</a:t>
            </a:r>
            <a:endParaRPr lang="en-US" sz="2400" dirty="0"/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8256181" y="5943600"/>
            <a:ext cx="588085" cy="91440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7448061" cy="453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00100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21967"/>
            <a:ext cx="8229601" cy="505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57150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Làng</a:t>
            </a:r>
            <a:r>
              <a:rPr lang="en-US" sz="2400" dirty="0" smtClean="0"/>
              <a:t> Kim </a:t>
            </a:r>
            <a:r>
              <a:rPr lang="en-US" sz="2400" dirty="0" err="1" smtClean="0"/>
              <a:t>hoàn</a:t>
            </a:r>
            <a:r>
              <a:rPr lang="en-US" sz="2400" dirty="0" smtClean="0"/>
              <a:t> </a:t>
            </a:r>
            <a:r>
              <a:rPr lang="en-US" sz="2400" dirty="0" err="1" smtClean="0"/>
              <a:t>Định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endParaRPr lang="en-US" sz="2400" dirty="0"/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8256181" y="5943600"/>
            <a:ext cx="588085" cy="91440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685800"/>
            <a:ext cx="676275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381000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5809"/>
            <a:ext cx="7620000" cy="517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586740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Làng</a:t>
            </a:r>
            <a:r>
              <a:rPr lang="en-US" sz="2400" dirty="0" smtClean="0"/>
              <a:t> </a:t>
            </a:r>
            <a:r>
              <a:rPr lang="en-US" sz="2400" dirty="0" err="1" smtClean="0"/>
              <a:t>nón</a:t>
            </a:r>
            <a:r>
              <a:rPr lang="en-US" sz="2400" dirty="0" smtClean="0"/>
              <a:t> </a:t>
            </a:r>
            <a:r>
              <a:rPr lang="en-US" sz="2400" dirty="0" err="1" smtClean="0"/>
              <a:t>Chuông</a:t>
            </a:r>
            <a:r>
              <a:rPr lang="en-US" sz="2400" dirty="0" smtClean="0"/>
              <a:t> Thanh </a:t>
            </a:r>
            <a:r>
              <a:rPr lang="en-US" sz="2400" dirty="0" err="1" smtClean="0"/>
              <a:t>Oai</a:t>
            </a:r>
            <a:endParaRPr lang="en-US" sz="2400" dirty="0"/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8256181" y="5943600"/>
            <a:ext cx="588085" cy="91440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6429375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 descr="Làng quạt Chàng Sơn – Làng nghề Hà N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51" y="227409"/>
            <a:ext cx="6734175" cy="50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Quạt truyền thống phát triển mạnh ở làng nghề Chàng Sơ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11460"/>
            <a:ext cx="8450013" cy="519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6400" y="57912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Làng</a:t>
            </a:r>
            <a:r>
              <a:rPr lang="en-US" sz="2400" dirty="0" smtClean="0"/>
              <a:t> </a:t>
            </a:r>
            <a:r>
              <a:rPr lang="en-US" sz="2400" dirty="0" err="1" smtClean="0"/>
              <a:t>quạt</a:t>
            </a:r>
            <a:r>
              <a:rPr lang="en-US" sz="2400" dirty="0" smtClean="0"/>
              <a:t> </a:t>
            </a:r>
            <a:r>
              <a:rPr lang="en-US" sz="2400" dirty="0" err="1" smtClean="0"/>
              <a:t>Chàng</a:t>
            </a:r>
            <a:r>
              <a:rPr lang="en-US" sz="2400" dirty="0" smtClean="0"/>
              <a:t> </a:t>
            </a:r>
            <a:r>
              <a:rPr lang="en-US" sz="2400" dirty="0" err="1" smtClean="0"/>
              <a:t>Sơn</a:t>
            </a:r>
            <a:endParaRPr lang="en-US" sz="2400" dirty="0"/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25" y="227409"/>
            <a:ext cx="8735187" cy="533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eft Arrow 7">
            <a:hlinkClick r:id="rId6" action="ppaction://hlinksldjump"/>
          </p:cNvPr>
          <p:cNvSpPr/>
          <p:nvPr/>
        </p:nvSpPr>
        <p:spPr>
          <a:xfrm>
            <a:off x="8256181" y="5943600"/>
            <a:ext cx="588085" cy="91440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85800"/>
            <a:ext cx="6191250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086600" cy="483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 descr="Tìm hiểu nghệ thuật múa rối nước truyền thống độc đáo của Việt Nam CÔNG TY  CỔ PHẦN THIỆP NỔI VÀ THỦ CÔNG MỸ NGHỆ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28" y="185268"/>
            <a:ext cx="7201343" cy="538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5867400"/>
            <a:ext cx="619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Làng</a:t>
            </a:r>
            <a:r>
              <a:rPr lang="en-US" sz="2400" dirty="0" smtClean="0"/>
              <a:t> </a:t>
            </a:r>
            <a:r>
              <a:rPr lang="en-US" sz="2400" dirty="0" err="1" smtClean="0"/>
              <a:t>rối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Đào</a:t>
            </a:r>
            <a:r>
              <a:rPr lang="en-US" sz="2400" dirty="0" smtClean="0"/>
              <a:t> </a:t>
            </a:r>
            <a:r>
              <a:rPr lang="en-US" sz="2400" dirty="0" err="1" smtClean="0"/>
              <a:t>Thục</a:t>
            </a:r>
            <a:endParaRPr lang="en-US" sz="2400" dirty="0"/>
          </a:p>
        </p:txBody>
      </p:sp>
      <p:sp>
        <p:nvSpPr>
          <p:cNvPr id="7" name="Left Arrow 6">
            <a:hlinkClick r:id="rId5" action="ppaction://hlinksldjump"/>
          </p:cNvPr>
          <p:cNvSpPr/>
          <p:nvPr/>
        </p:nvSpPr>
        <p:spPr>
          <a:xfrm>
            <a:off x="8256181" y="5943600"/>
            <a:ext cx="588085" cy="91440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412" y="762000"/>
            <a:ext cx="64770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59436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Làng</a:t>
            </a:r>
            <a:r>
              <a:rPr lang="en-US" sz="2400" dirty="0" smtClean="0"/>
              <a:t> </a:t>
            </a:r>
            <a:r>
              <a:rPr lang="en-US" sz="2400" dirty="0" err="1" smtClean="0"/>
              <a:t>thêu</a:t>
            </a:r>
            <a:r>
              <a:rPr lang="en-US" sz="2400" dirty="0" smtClean="0"/>
              <a:t> </a:t>
            </a:r>
            <a:r>
              <a:rPr lang="en-US" sz="2400" dirty="0" err="1" smtClean="0"/>
              <a:t>ren</a:t>
            </a:r>
            <a:r>
              <a:rPr lang="en-US" sz="2400" dirty="0" smtClean="0"/>
              <a:t> </a:t>
            </a:r>
            <a:r>
              <a:rPr lang="en-US" sz="2400" dirty="0" err="1" smtClean="0"/>
              <a:t>Quất</a:t>
            </a:r>
            <a:r>
              <a:rPr lang="en-US" sz="2400" dirty="0" smtClean="0"/>
              <a:t>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– </a:t>
            </a:r>
            <a:r>
              <a:rPr lang="en-US" sz="2400" dirty="0" err="1" smtClean="0"/>
              <a:t>Thường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Tín</a:t>
            </a:r>
            <a:endParaRPr lang="en-US" sz="2400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16" y="304800"/>
            <a:ext cx="8513379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17" y="228600"/>
            <a:ext cx="8477250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eft Arrow 6">
            <a:hlinkClick r:id="rId5" action="ppaction://hlinksldjump"/>
          </p:cNvPr>
          <p:cNvSpPr/>
          <p:nvPr/>
        </p:nvSpPr>
        <p:spPr>
          <a:xfrm>
            <a:off x="8256181" y="5943600"/>
            <a:ext cx="588085" cy="91440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àng làm đàn Đào Xá, nơi lưu giữ thanh âm hồn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7036981" cy="468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399"/>
            <a:ext cx="8539466" cy="483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 descr="Xuôi dòng khám phá 11 thương hiệu làng nghề truyền thống tại Hà N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8935707" cy="499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32962" y="5638800"/>
            <a:ext cx="3746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400" dirty="0" err="1"/>
              <a:t>Làng</a:t>
            </a:r>
            <a:r>
              <a:rPr lang="en-US" sz="2400" dirty="0"/>
              <a:t> </a:t>
            </a:r>
            <a:r>
              <a:rPr lang="en-US" sz="2400" dirty="0" err="1"/>
              <a:t>nhạc</a:t>
            </a:r>
            <a:r>
              <a:rPr lang="en-US" sz="2400" dirty="0"/>
              <a:t> </a:t>
            </a:r>
            <a:r>
              <a:rPr lang="en-US" sz="2400" dirty="0" err="1"/>
              <a:t>cụ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tộc</a:t>
            </a:r>
            <a:r>
              <a:rPr lang="en-US" sz="2400" dirty="0"/>
              <a:t> </a:t>
            </a:r>
            <a:r>
              <a:rPr lang="en-US" sz="2400" dirty="0" err="1"/>
              <a:t>Đào</a:t>
            </a:r>
            <a:r>
              <a:rPr lang="en-US" sz="2400" dirty="0"/>
              <a:t> </a:t>
            </a:r>
            <a:r>
              <a:rPr lang="en-US" sz="2400" dirty="0" err="1"/>
              <a:t>Xá</a:t>
            </a:r>
            <a:endParaRPr lang="en-US" sz="2400" dirty="0"/>
          </a:p>
        </p:txBody>
      </p:sp>
      <p:sp>
        <p:nvSpPr>
          <p:cNvPr id="3" name="Left Arrow 2">
            <a:hlinkClick r:id="rId5" action="ppaction://hlinksldjump"/>
          </p:cNvPr>
          <p:cNvSpPr/>
          <p:nvPr/>
        </p:nvSpPr>
        <p:spPr>
          <a:xfrm>
            <a:off x="8256181" y="5943600"/>
            <a:ext cx="588085" cy="91440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48" y="380994"/>
            <a:ext cx="4572009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xmlns="" id="{64072DE7-7135-4B0B-AFC9-4968055EAE3F}"/>
              </a:ext>
            </a:extLst>
          </p:cNvPr>
          <p:cNvSpPr txBox="1"/>
          <p:nvPr/>
        </p:nvSpPr>
        <p:spPr>
          <a:xfrm>
            <a:off x="4840550" y="2760183"/>
            <a:ext cx="782254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xmlns="" id="{E17F4AC4-A6A1-4BFC-AE11-34DA8E79FE84}"/>
              </a:ext>
            </a:extLst>
          </p:cNvPr>
          <p:cNvSpPr/>
          <p:nvPr/>
        </p:nvSpPr>
        <p:spPr bwMode="auto">
          <a:xfrm>
            <a:off x="5622803" y="1559293"/>
            <a:ext cx="3083247" cy="4054144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A62472E4-9EFC-43F9-82AD-2F44DBCE745C}"/>
              </a:ext>
            </a:extLst>
          </p:cNvPr>
          <p:cNvSpPr txBox="1"/>
          <p:nvPr/>
        </p:nvSpPr>
        <p:spPr>
          <a:xfrm>
            <a:off x="5638800" y="2438400"/>
            <a:ext cx="2579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Hà</a:t>
            </a:r>
            <a:r>
              <a:rPr lang="en-US" altLang="zh-CN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Nội</a:t>
            </a:r>
            <a:r>
              <a:rPr lang="en-US" altLang="zh-CN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– </a:t>
            </a:r>
            <a:r>
              <a:rPr lang="en-US" altLang="zh-CN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Tinh</a:t>
            </a:r>
            <a:r>
              <a:rPr lang="en-US" altLang="zh-CN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hoa</a:t>
            </a:r>
            <a:r>
              <a:rPr lang="en-US" altLang="zh-CN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văn</a:t>
            </a:r>
            <a:r>
              <a:rPr lang="en-US" altLang="zh-CN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hóa</a:t>
            </a:r>
            <a:r>
              <a:rPr lang="en-US" altLang="zh-CN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ẩm</a:t>
            </a:r>
            <a:r>
              <a:rPr lang="en-US" altLang="zh-CN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thực</a:t>
            </a:r>
            <a:endParaRPr lang="zh-CN" alt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1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F9FA7B10-9213-44BB-B4BD-B09F9CA03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5499"/>
            <a:ext cx="3402763" cy="3855258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=""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5772682" y="0"/>
            <a:ext cx="3357141" cy="787078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=""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152400" y="0"/>
            <a:ext cx="5874496" cy="1377269"/>
          </a:xfrm>
          <a:prstGeom prst="rect">
            <a:avLst/>
          </a:prstGeom>
        </p:spPr>
      </p:pic>
      <p:sp>
        <p:nvSpPr>
          <p:cNvPr id="6" name="对话气泡: 圆角矩形 4">
            <a:extLst>
              <a:ext uri="{FF2B5EF4-FFF2-40B4-BE49-F238E27FC236}">
                <a16:creationId xmlns="" xmlns:a16="http://schemas.microsoft.com/office/drawing/2014/main" id="{D698D9B5-9CF8-42E6-A190-6F9B92AFA6B4}"/>
              </a:ext>
            </a:extLst>
          </p:cNvPr>
          <p:cNvSpPr/>
          <p:nvPr/>
        </p:nvSpPr>
        <p:spPr>
          <a:xfrm>
            <a:off x="3581400" y="1066800"/>
            <a:ext cx="4387850" cy="2625364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chemeClr val="bg1"/>
          </a:solidFill>
          <a:ln w="571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</a:rPr>
              <a:t>Hãy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kể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tên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những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đặc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sản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của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Hà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Nội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mà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em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biết</a:t>
            </a:r>
            <a:r>
              <a:rPr lang="en-US" sz="3200" b="1" dirty="0" smtClean="0">
                <a:solidFill>
                  <a:srgbClr val="C00000"/>
                </a:solidFill>
              </a:rPr>
              <a:t>?</a:t>
            </a:r>
            <a:endParaRPr lang="zh-CN" altLang="en-US" sz="3200" b="1" dirty="0">
              <a:solidFill>
                <a:srgbClr val="C0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545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HOWROOM Nền Powerpoint Simple | in 2021 | Desktop wallpaper art, Cute  desktop wallpaper, Pink wallpaper lap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4" y="0"/>
            <a:ext cx="9132651" cy="688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52400" y="152400"/>
            <a:ext cx="7162800" cy="1066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48054" y="266700"/>
            <a:ext cx="6914746" cy="838200"/>
          </a:xfrm>
          <a:prstGeom prst="roundRect">
            <a:avLst/>
          </a:prstGeom>
          <a:ln>
            <a:solidFill>
              <a:srgbClr val="00B05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4</a:t>
            </a:r>
            <a:r>
              <a:rPr lang="en-US" sz="3200" dirty="0" smtClean="0">
                <a:solidFill>
                  <a:srgbClr val="00B050"/>
                </a:solidFill>
              </a:rPr>
              <a:t>. </a:t>
            </a:r>
            <a:r>
              <a:rPr lang="en-US" sz="3200" dirty="0" err="1" smtClean="0">
                <a:solidFill>
                  <a:srgbClr val="00B050"/>
                </a:solidFill>
              </a:rPr>
              <a:t>Hà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Nội</a:t>
            </a:r>
            <a:r>
              <a:rPr lang="en-US" sz="3200" dirty="0" smtClean="0">
                <a:solidFill>
                  <a:srgbClr val="00B050"/>
                </a:solidFill>
              </a:rPr>
              <a:t> – </a:t>
            </a:r>
            <a:r>
              <a:rPr lang="en-US" sz="3200" dirty="0" err="1" smtClean="0">
                <a:solidFill>
                  <a:srgbClr val="00B050"/>
                </a:solidFill>
              </a:rPr>
              <a:t>tinh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hoa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văn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hóa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ẩm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thực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6002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48054" y="1536174"/>
            <a:ext cx="85911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 err="1" smtClean="0"/>
              <a:t>Hà</a:t>
            </a:r>
            <a:r>
              <a:rPr lang="en-US" sz="2400" dirty="0" smtClean="0"/>
              <a:t> </a:t>
            </a:r>
            <a:r>
              <a:rPr lang="en-US" sz="2400" dirty="0" err="1"/>
              <a:t>Nội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tiếng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nền</a:t>
            </a:r>
            <a:r>
              <a:rPr lang="en-US" sz="2400" dirty="0"/>
              <a:t> </a:t>
            </a:r>
            <a:r>
              <a:rPr lang="en-US" sz="2400" dirty="0" err="1"/>
              <a:t>ẩm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đa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, </a:t>
            </a:r>
            <a:r>
              <a:rPr lang="en-US" sz="2400" dirty="0" err="1"/>
              <a:t>phong</a:t>
            </a:r>
            <a:r>
              <a:rPr lang="en-US" sz="2400" dirty="0"/>
              <a:t> </a:t>
            </a:r>
            <a:r>
              <a:rPr lang="en-US" sz="2400" dirty="0" err="1"/>
              <a:t>phú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tinh</a:t>
            </a:r>
            <a:r>
              <a:rPr lang="en-US" sz="2400" dirty="0"/>
              <a:t> </a:t>
            </a:r>
            <a:r>
              <a:rPr lang="en-US" sz="2400" dirty="0" err="1" smtClean="0"/>
              <a:t>tế</a:t>
            </a:r>
            <a:endParaRPr lang="en-US" sz="2400" dirty="0" smtClean="0"/>
          </a:p>
          <a:p>
            <a:pPr marL="342900" indent="-342900" algn="just">
              <a:buFontTx/>
              <a:buChar char="-"/>
            </a:pPr>
            <a:endParaRPr lang="en-US" sz="2400" dirty="0"/>
          </a:p>
          <a:p>
            <a:pPr algn="just"/>
            <a:r>
              <a:rPr lang="en-US" sz="2400" dirty="0"/>
              <a:t> </a:t>
            </a:r>
            <a:r>
              <a:rPr lang="en-US" sz="2400" dirty="0" smtClean="0"/>
              <a:t>-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đặc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ẩm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tiếng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: </a:t>
            </a:r>
            <a:r>
              <a:rPr lang="en-US" sz="2400" dirty="0" err="1"/>
              <a:t>phở</a:t>
            </a:r>
            <a:r>
              <a:rPr lang="en-US" sz="2400" dirty="0"/>
              <a:t>, </a:t>
            </a:r>
            <a:r>
              <a:rPr lang="en-US" sz="2400" dirty="0" err="1"/>
              <a:t>chả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, </a:t>
            </a:r>
            <a:r>
              <a:rPr lang="en-US" sz="2400" dirty="0" err="1"/>
              <a:t>bánh</a:t>
            </a:r>
            <a:r>
              <a:rPr lang="en-US" sz="2400" dirty="0"/>
              <a:t> </a:t>
            </a:r>
            <a:r>
              <a:rPr lang="en-US" sz="2400" dirty="0" err="1"/>
              <a:t>cuốn</a:t>
            </a:r>
            <a:r>
              <a:rPr lang="en-US" sz="2400" dirty="0"/>
              <a:t>, </a:t>
            </a:r>
            <a:r>
              <a:rPr lang="en-US" sz="2400" dirty="0" err="1"/>
              <a:t>cốm</a:t>
            </a:r>
            <a:r>
              <a:rPr lang="en-US" sz="2400" dirty="0"/>
              <a:t>, </a:t>
            </a:r>
            <a:r>
              <a:rPr lang="en-US" sz="2400" dirty="0" err="1"/>
              <a:t>bún</a:t>
            </a:r>
            <a:r>
              <a:rPr lang="en-US" sz="2400" dirty="0"/>
              <a:t> </a:t>
            </a:r>
            <a:r>
              <a:rPr lang="en-US" sz="2400" dirty="0" err="1"/>
              <a:t>chả</a:t>
            </a:r>
            <a:r>
              <a:rPr lang="en-US" sz="2400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383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48" y="380994"/>
            <a:ext cx="4572009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xmlns="" id="{64072DE7-7135-4B0B-AFC9-4968055EAE3F}"/>
              </a:ext>
            </a:extLst>
          </p:cNvPr>
          <p:cNvSpPr txBox="1"/>
          <p:nvPr/>
        </p:nvSpPr>
        <p:spPr>
          <a:xfrm>
            <a:off x="4840550" y="2760183"/>
            <a:ext cx="782254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xmlns="" id="{E17F4AC4-A6A1-4BFC-AE11-34DA8E79FE84}"/>
              </a:ext>
            </a:extLst>
          </p:cNvPr>
          <p:cNvSpPr/>
          <p:nvPr/>
        </p:nvSpPr>
        <p:spPr bwMode="auto">
          <a:xfrm>
            <a:off x="5622803" y="1559293"/>
            <a:ext cx="3083247" cy="4054144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A62472E4-9EFC-43F9-82AD-2F44DBCE745C}"/>
              </a:ext>
            </a:extLst>
          </p:cNvPr>
          <p:cNvSpPr txBox="1"/>
          <p:nvPr/>
        </p:nvSpPr>
        <p:spPr>
          <a:xfrm>
            <a:off x="5638800" y="2633008"/>
            <a:ext cx="2579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Hà</a:t>
            </a:r>
            <a:r>
              <a:rPr lang="en-US" altLang="zh-CN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Nội</a:t>
            </a:r>
            <a:r>
              <a:rPr lang="en-US" altLang="zh-CN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ngàn</a:t>
            </a:r>
            <a:r>
              <a:rPr lang="en-US" altLang="zh-CN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Văn</a:t>
            </a:r>
            <a:r>
              <a:rPr lang="en-US" altLang="zh-CN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hiến</a:t>
            </a:r>
            <a:endParaRPr lang="zh-CN" alt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53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F9FA7B10-9213-44BB-B4BD-B09F9CA03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5499"/>
            <a:ext cx="3402763" cy="3855258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=""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5772682" y="0"/>
            <a:ext cx="3357141" cy="787078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=""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152400" y="0"/>
            <a:ext cx="5874496" cy="1377269"/>
          </a:xfrm>
          <a:prstGeom prst="rect">
            <a:avLst/>
          </a:prstGeom>
        </p:spPr>
      </p:pic>
      <p:sp>
        <p:nvSpPr>
          <p:cNvPr id="6" name="对话气泡: 圆角矩形 4">
            <a:extLst>
              <a:ext uri="{FF2B5EF4-FFF2-40B4-BE49-F238E27FC236}">
                <a16:creationId xmlns="" xmlns:a16="http://schemas.microsoft.com/office/drawing/2014/main" id="{D698D9B5-9CF8-42E6-A190-6F9B92AFA6B4}"/>
              </a:ext>
            </a:extLst>
          </p:cNvPr>
          <p:cNvSpPr/>
          <p:nvPr/>
        </p:nvSpPr>
        <p:spPr>
          <a:xfrm>
            <a:off x="3581400" y="1066800"/>
            <a:ext cx="4387850" cy="2625364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chemeClr val="bg1"/>
          </a:solidFill>
          <a:ln w="571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</a:rPr>
              <a:t>Nếu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được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giới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thiệu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về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một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đặc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sản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của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Hà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Nội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cho</a:t>
            </a:r>
            <a:r>
              <a:rPr lang="en-US" sz="3200" b="1" dirty="0">
                <a:solidFill>
                  <a:srgbClr val="C00000"/>
                </a:solidFill>
              </a:rPr>
              <a:t> du </a:t>
            </a:r>
            <a:r>
              <a:rPr lang="en-US" sz="3200" b="1" dirty="0" err="1">
                <a:solidFill>
                  <a:srgbClr val="C00000"/>
                </a:solidFill>
              </a:rPr>
              <a:t>khách</a:t>
            </a:r>
            <a:r>
              <a:rPr lang="en-US" sz="3200" b="1" dirty="0">
                <a:solidFill>
                  <a:srgbClr val="C00000"/>
                </a:solidFill>
              </a:rPr>
              <a:t>, </a:t>
            </a:r>
            <a:r>
              <a:rPr lang="en-US" sz="3200" b="1" dirty="0" err="1">
                <a:solidFill>
                  <a:srgbClr val="C00000"/>
                </a:solidFill>
              </a:rPr>
              <a:t>em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sẽ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giới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thiệu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đặc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sản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gì</a:t>
            </a:r>
            <a:r>
              <a:rPr lang="en-US" sz="3200" b="1" dirty="0">
                <a:solidFill>
                  <a:srgbClr val="C00000"/>
                </a:solidFill>
              </a:rPr>
              <a:t>? </a:t>
            </a:r>
            <a:r>
              <a:rPr lang="en-US" sz="3200" b="1" dirty="0" err="1">
                <a:solidFill>
                  <a:srgbClr val="C00000"/>
                </a:solidFill>
              </a:rPr>
              <a:t>Vì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sao</a:t>
            </a:r>
            <a:r>
              <a:rPr lang="en-US" sz="3200" b="1" dirty="0">
                <a:solidFill>
                  <a:srgbClr val="C00000"/>
                </a:solidFill>
              </a:rPr>
              <a:t>?</a:t>
            </a:r>
            <a:endParaRPr lang="zh-CN" altLang="en-US" sz="3200" b="1" dirty="0">
              <a:solidFill>
                <a:srgbClr val="C0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19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620000" cy="627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50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ợi ý địa chỉ mua Cốm ngon dẻo, chuẩn vị truyền thống – Tinh hoa mùa thu  của hà Nội | Capi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80" y="609599"/>
            <a:ext cx="7517219" cy="499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6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Top 15 nhà hàng chả cá Lã Vọng Hà Nội món ngon view đẹp giá từ 100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72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701759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02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7084"/>
            <a:ext cx="65532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91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="" xmlns:a16="http://schemas.microsoft.com/office/drawing/2014/main" id="{3AC5AC11-9FA6-454A-A982-BEBDAFA02A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533400"/>
            <a:ext cx="7883052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1466671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ĐỐ VUI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991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ay áo desktop với bộ 137 ảnh nền đơn giản và ngộ nghĩnh | TECHRUM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219200" y="228600"/>
            <a:ext cx="5257800" cy="1752600"/>
          </a:xfrm>
          <a:prstGeom prst="wedgeRoundRectCallout">
            <a:avLst>
              <a:gd name="adj1" fmla="val -35373"/>
              <a:gd name="adj2" fmla="val 108496"/>
              <a:gd name="adj3" fmla="val 16667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Cựu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Tổng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thống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Mỹ</a:t>
            </a:r>
            <a:r>
              <a:rPr lang="en-US" sz="2800" b="1" dirty="0" smtClean="0">
                <a:solidFill>
                  <a:srgbClr val="C00000"/>
                </a:solidFill>
              </a:rPr>
              <a:t> Obama </a:t>
            </a:r>
            <a:r>
              <a:rPr lang="en-US" sz="2800" b="1" dirty="0" err="1" smtClean="0">
                <a:solidFill>
                  <a:srgbClr val="C00000"/>
                </a:solidFill>
              </a:rPr>
              <a:t>sau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khi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đến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Hà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Nội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đã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ăn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một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món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rất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nổi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tiếng</a:t>
            </a:r>
            <a:r>
              <a:rPr lang="en-US" sz="2800" b="1" dirty="0" smtClean="0">
                <a:solidFill>
                  <a:srgbClr val="C00000"/>
                </a:solidFill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</a:rPr>
              <a:t>đó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là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món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gì</a:t>
            </a:r>
            <a:r>
              <a:rPr lang="en-US" sz="2800" b="1" dirty="0" smtClean="0">
                <a:solidFill>
                  <a:srgbClr val="C00000"/>
                </a:solidFill>
              </a:rPr>
              <a:t>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2286167"/>
            <a:ext cx="4438650" cy="434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73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ay áo desktop với bộ 137 ảnh nền đơn giản và ngộ nghĩnh | TECHRUM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219200" y="228600"/>
            <a:ext cx="5257800" cy="1752600"/>
          </a:xfrm>
          <a:prstGeom prst="wedgeRoundRectCallout">
            <a:avLst>
              <a:gd name="adj1" fmla="val -35373"/>
              <a:gd name="adj2" fmla="val 108496"/>
              <a:gd name="adj3" fmla="val 16667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Tên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món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ăn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nổi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tiếng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Hà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Nội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được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ghi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danh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vào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Từ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điển</a:t>
            </a:r>
            <a:r>
              <a:rPr lang="en-US" sz="2800" b="1" dirty="0" smtClean="0">
                <a:solidFill>
                  <a:srgbClr val="C00000"/>
                </a:solidFill>
              </a:rPr>
              <a:t> Oxford?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971800"/>
            <a:ext cx="47244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1236921" y="209107"/>
            <a:ext cx="5257800" cy="1752600"/>
          </a:xfrm>
          <a:prstGeom prst="wedgeRoundRectCallout">
            <a:avLst>
              <a:gd name="adj1" fmla="val -35373"/>
              <a:gd name="adj2" fmla="val 108496"/>
              <a:gd name="adj3" fmla="val 1666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Hãy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kể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tên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tiếp</a:t>
            </a:r>
            <a:r>
              <a:rPr lang="en-US" sz="2800" b="1" dirty="0" smtClean="0">
                <a:solidFill>
                  <a:srgbClr val="C00000"/>
                </a:solidFill>
              </a:rPr>
              <a:t> 2 </a:t>
            </a:r>
            <a:r>
              <a:rPr lang="en-US" sz="2800" b="1" dirty="0" err="1" smtClean="0">
                <a:solidFill>
                  <a:srgbClr val="C00000"/>
                </a:solidFill>
              </a:rPr>
              <a:t>từ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tiếng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Việt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khác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cũng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được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ghi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vào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từ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điển</a:t>
            </a:r>
            <a:r>
              <a:rPr lang="en-US" sz="2800" b="1" dirty="0" smtClean="0">
                <a:solidFill>
                  <a:srgbClr val="C00000"/>
                </a:solidFill>
              </a:rPr>
              <a:t> Oxford?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6631" name="Picture 7" descr="Top 9 địa chỉ may áo dài học sinh, sinh viên đẹp giá rẻ tại TPHCM -  Toplist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55" y="2466975"/>
            <a:ext cx="28194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9" descr="Bánh Mì Hà Nội - 22 Trường Sơn ở Quận Tân Bình, TP. HCM | Foody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9" y="2971800"/>
            <a:ext cx="6184669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66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ay áo desktop với bộ 137 ảnh nền đơn giản và ngộ nghĩnh | TECHRUM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219200" y="228600"/>
            <a:ext cx="5257800" cy="1752600"/>
          </a:xfrm>
          <a:prstGeom prst="wedgeRoundRectCallout">
            <a:avLst>
              <a:gd name="adj1" fmla="val -35373"/>
              <a:gd name="adj2" fmla="val 108496"/>
              <a:gd name="adj3" fmla="val 16667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Ngôi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chùa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cổ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nhất</a:t>
            </a:r>
            <a:r>
              <a:rPr lang="en-US" sz="2800" b="1" dirty="0" smtClean="0">
                <a:solidFill>
                  <a:srgbClr val="C00000"/>
                </a:solidFill>
              </a:rPr>
              <a:t> ở </a:t>
            </a:r>
            <a:r>
              <a:rPr lang="en-US" sz="2800" b="1" dirty="0" err="1" smtClean="0">
                <a:solidFill>
                  <a:srgbClr val="C00000"/>
                </a:solidFill>
              </a:rPr>
              <a:t>Hà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Nội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là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chùa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nào</a:t>
            </a:r>
            <a:r>
              <a:rPr lang="en-US" sz="2800" b="1" dirty="0" smtClean="0">
                <a:solidFill>
                  <a:srgbClr val="C00000"/>
                </a:solidFill>
              </a:rPr>
              <a:t>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177935"/>
            <a:ext cx="5715000" cy="3213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52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F9FA7B10-9213-44BB-B4BD-B09F9CA03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5499"/>
            <a:ext cx="3402763" cy="3855258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=""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5772682" y="0"/>
            <a:ext cx="3357141" cy="787078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=""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152400" y="0"/>
            <a:ext cx="5874496" cy="1377269"/>
          </a:xfrm>
          <a:prstGeom prst="rect">
            <a:avLst/>
          </a:prstGeom>
        </p:spPr>
      </p:pic>
      <p:sp>
        <p:nvSpPr>
          <p:cNvPr id="6" name="对话气泡: 圆角矩形 4">
            <a:extLst>
              <a:ext uri="{FF2B5EF4-FFF2-40B4-BE49-F238E27FC236}">
                <a16:creationId xmlns="" xmlns:a16="http://schemas.microsoft.com/office/drawing/2014/main" id="{D698D9B5-9CF8-42E6-A190-6F9B92AFA6B4}"/>
              </a:ext>
            </a:extLst>
          </p:cNvPr>
          <p:cNvSpPr/>
          <p:nvPr/>
        </p:nvSpPr>
        <p:spPr>
          <a:xfrm>
            <a:off x="3581400" y="1066800"/>
            <a:ext cx="4387850" cy="2625364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chemeClr val="bg1"/>
          </a:solidFill>
          <a:ln w="571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</a:rPr>
              <a:t>Kể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tên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một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lễ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hội</a:t>
            </a:r>
            <a:r>
              <a:rPr lang="en-US" sz="3200" b="1" dirty="0">
                <a:solidFill>
                  <a:srgbClr val="C00000"/>
                </a:solidFill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</a:rPr>
              <a:t>Hà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Nội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mà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em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biết</a:t>
            </a:r>
            <a:r>
              <a:rPr lang="en-US" sz="3200" b="1" dirty="0">
                <a:solidFill>
                  <a:srgbClr val="C00000"/>
                </a:solidFill>
              </a:rPr>
              <a:t>?</a:t>
            </a:r>
            <a:endParaRPr lang="zh-CN" altLang="en-US" sz="3200" b="1" dirty="0">
              <a:solidFill>
                <a:srgbClr val="C0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81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ay áo desktop với bộ 137 ảnh nền đơn giản và ngộ nghĩnh | TECHRUM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219200" y="228600"/>
            <a:ext cx="5257800" cy="1752600"/>
          </a:xfrm>
          <a:prstGeom prst="wedgeRoundRectCallout">
            <a:avLst>
              <a:gd name="adj1" fmla="val -35373"/>
              <a:gd name="adj2" fmla="val 108496"/>
              <a:gd name="adj3" fmla="val 16667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Một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thứ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sản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bạn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không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thể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bỏ</a:t>
            </a:r>
            <a:r>
              <a:rPr lang="en-US" sz="2800" b="1" dirty="0" smtClean="0">
                <a:solidFill>
                  <a:srgbClr val="C00000"/>
                </a:solidFill>
              </a:rPr>
              <a:t> qua </a:t>
            </a:r>
            <a:r>
              <a:rPr lang="en-US" sz="2800" b="1" dirty="0" err="1" smtClean="0">
                <a:solidFill>
                  <a:srgbClr val="C00000"/>
                </a:solidFill>
              </a:rPr>
              <a:t>khi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tham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quan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hồ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Tây</a:t>
            </a:r>
            <a:r>
              <a:rPr lang="en-US" sz="2800" b="1" dirty="0" smtClean="0">
                <a:solidFill>
                  <a:srgbClr val="C00000"/>
                </a:solidFill>
              </a:rPr>
              <a:t>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90800"/>
            <a:ext cx="502920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43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7984"/>
            <a:ext cx="7876853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57912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Lễ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hội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chùa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Hương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8861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7445496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91804" y="5486400"/>
            <a:ext cx="4681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/>
              <a:t>Lễ</a:t>
            </a:r>
            <a:r>
              <a:rPr lang="en-US" sz="2400" b="1" dirty="0"/>
              <a:t> </a:t>
            </a:r>
            <a:r>
              <a:rPr lang="en-US" sz="2400" b="1" dirty="0" err="1"/>
              <a:t>hội</a:t>
            </a:r>
            <a:r>
              <a:rPr lang="en-US" sz="2400" b="1" dirty="0"/>
              <a:t> </a:t>
            </a:r>
            <a:r>
              <a:rPr lang="en-US" sz="2400" b="1" dirty="0" err="1"/>
              <a:t>Cổ</a:t>
            </a:r>
            <a:r>
              <a:rPr lang="en-US" sz="2400" b="1" dirty="0"/>
              <a:t> Loa (</a:t>
            </a:r>
            <a:r>
              <a:rPr lang="en-US" sz="2400" b="1" dirty="0" err="1"/>
              <a:t>mùng</a:t>
            </a:r>
            <a:r>
              <a:rPr lang="en-US" sz="2400" b="1" dirty="0"/>
              <a:t> 6 </a:t>
            </a:r>
            <a:r>
              <a:rPr lang="en-US" sz="2400" b="1" dirty="0" err="1"/>
              <a:t>tháng</a:t>
            </a:r>
            <a:r>
              <a:rPr lang="en-US" sz="2400" b="1" dirty="0"/>
              <a:t> </a:t>
            </a:r>
            <a:r>
              <a:rPr lang="en-US" sz="2400" b="1" dirty="0" err="1"/>
              <a:t>Giêng</a:t>
            </a:r>
            <a:r>
              <a:rPr lang="en-US" sz="2400" b="1" dirty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652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ễ hội làng Lệ M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00100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76600" y="5410200"/>
            <a:ext cx="2501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/>
              <a:t>Lễ</a:t>
            </a:r>
            <a:r>
              <a:rPr lang="en-US" sz="2400" b="1" dirty="0"/>
              <a:t> </a:t>
            </a:r>
            <a:r>
              <a:rPr lang="en-US" sz="2400" b="1" dirty="0" err="1"/>
              <a:t>hội</a:t>
            </a:r>
            <a:r>
              <a:rPr lang="en-US" sz="2400" b="1" dirty="0"/>
              <a:t> </a:t>
            </a:r>
            <a:r>
              <a:rPr lang="en-US" sz="2400" b="1" dirty="0" err="1"/>
              <a:t>làng</a:t>
            </a:r>
            <a:r>
              <a:rPr lang="en-US" sz="2400" b="1" dirty="0"/>
              <a:t> </a:t>
            </a:r>
            <a:r>
              <a:rPr lang="en-US" sz="2400" b="1" dirty="0" err="1"/>
              <a:t>Lệ</a:t>
            </a:r>
            <a:r>
              <a:rPr lang="en-US" sz="2400" b="1" dirty="0"/>
              <a:t> </a:t>
            </a:r>
            <a:r>
              <a:rPr lang="en-US" sz="2400" b="1" dirty="0" err="1"/>
              <a:t>Mật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1650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22" y="304800"/>
            <a:ext cx="7467600" cy="515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19200" y="5791200"/>
            <a:ext cx="647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Lễ hội Gióng đền Sóc và lễ hội Gióng Phù Đổng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85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HOWROOM Nền Powerpoint Simple | in 2021 | Desktop wallpaper art, Cute  desktop wallpaper, Pink wallpaper lap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4" y="0"/>
            <a:ext cx="9132651" cy="688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52400" y="152400"/>
            <a:ext cx="5562600" cy="1066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48054" y="266700"/>
            <a:ext cx="5390746" cy="838200"/>
          </a:xfrm>
          <a:prstGeom prst="roundRect">
            <a:avLst/>
          </a:prstGeom>
          <a:ln>
            <a:solidFill>
              <a:srgbClr val="00B05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3. </a:t>
            </a:r>
            <a:r>
              <a:rPr lang="en-US" sz="3200" dirty="0" err="1" smtClean="0">
                <a:solidFill>
                  <a:srgbClr val="00B050"/>
                </a:solidFill>
              </a:rPr>
              <a:t>Hà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Nội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ngàn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năm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Văn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hiến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6002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2060" y="1524000"/>
            <a:ext cx="84447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i="1" dirty="0" smtClean="0"/>
              <a:t>a. </a:t>
            </a:r>
            <a:r>
              <a:rPr lang="en-US" sz="2400" b="1" i="1" dirty="0" err="1" smtClean="0"/>
              <a:t>Các</a:t>
            </a:r>
            <a:r>
              <a:rPr lang="en-US" sz="2400" b="1" i="1" dirty="0" smtClean="0"/>
              <a:t> </a:t>
            </a:r>
            <a:r>
              <a:rPr lang="en-US" sz="2400" b="1" i="1" dirty="0" err="1"/>
              <a:t>lễ</a:t>
            </a:r>
            <a:r>
              <a:rPr lang="en-US" sz="2400" b="1" i="1" dirty="0"/>
              <a:t> </a:t>
            </a:r>
            <a:r>
              <a:rPr lang="en-US" sz="2400" b="1" i="1" dirty="0" err="1"/>
              <a:t>hội</a:t>
            </a:r>
            <a:r>
              <a:rPr lang="en-US" sz="2400" b="1" i="1" dirty="0"/>
              <a:t> </a:t>
            </a:r>
            <a:r>
              <a:rPr lang="en-US" sz="2400" b="1" i="1" dirty="0" err="1"/>
              <a:t>truyền</a:t>
            </a:r>
            <a:r>
              <a:rPr lang="en-US" sz="2400" b="1" i="1" dirty="0"/>
              <a:t> </a:t>
            </a:r>
            <a:r>
              <a:rPr lang="en-US" sz="2400" b="1" i="1" dirty="0" err="1"/>
              <a:t>thống</a:t>
            </a:r>
            <a:endParaRPr lang="en-US" sz="2400" b="1" i="1" dirty="0"/>
          </a:p>
          <a:p>
            <a:pPr algn="just"/>
            <a:r>
              <a:rPr lang="en-US" sz="2400" dirty="0"/>
              <a:t> </a:t>
            </a:r>
            <a:r>
              <a:rPr lang="en-US" sz="2400" dirty="0" smtClean="0"/>
              <a:t>- </a:t>
            </a:r>
            <a:r>
              <a:rPr lang="en-US" sz="2400" dirty="0" err="1" smtClean="0"/>
              <a:t>Hà</a:t>
            </a:r>
            <a:r>
              <a:rPr lang="en-US" sz="2400" dirty="0" smtClean="0"/>
              <a:t> </a:t>
            </a:r>
            <a:r>
              <a:rPr lang="en-US" sz="2400" dirty="0" err="1"/>
              <a:t>Nội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vùng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lễ</a:t>
            </a:r>
            <a:r>
              <a:rPr lang="en-US" sz="2400" dirty="0"/>
              <a:t> </a:t>
            </a:r>
            <a:r>
              <a:rPr lang="en-US" sz="2400" dirty="0" err="1"/>
              <a:t>hội</a:t>
            </a:r>
            <a:r>
              <a:rPr lang="en-US" sz="2400" dirty="0"/>
              <a:t> </a:t>
            </a:r>
            <a:r>
              <a:rPr lang="en-US" sz="2400" dirty="0" err="1"/>
              <a:t>văn</a:t>
            </a:r>
            <a:r>
              <a:rPr lang="en-US" sz="2400" dirty="0"/>
              <a:t> </a:t>
            </a:r>
            <a:r>
              <a:rPr lang="en-US" sz="2400" dirty="0" err="1"/>
              <a:t>hóa</a:t>
            </a:r>
            <a:r>
              <a:rPr lang="en-US" sz="2400" dirty="0"/>
              <a:t> </a:t>
            </a:r>
            <a:r>
              <a:rPr lang="en-US" sz="2400" dirty="0" err="1"/>
              <a:t>truyền</a:t>
            </a:r>
            <a:r>
              <a:rPr lang="en-US" sz="2400" dirty="0"/>
              <a:t> </a:t>
            </a:r>
            <a:r>
              <a:rPr lang="en-US" sz="2400" dirty="0" err="1"/>
              <a:t>thống</a:t>
            </a:r>
            <a:r>
              <a:rPr lang="en-US" sz="2400" dirty="0"/>
              <a:t> </a:t>
            </a:r>
            <a:r>
              <a:rPr lang="en-US" sz="2400" dirty="0" err="1"/>
              <a:t>lâu</a:t>
            </a:r>
            <a:r>
              <a:rPr lang="en-US" sz="2400" dirty="0"/>
              <a:t> </a:t>
            </a:r>
            <a:r>
              <a:rPr lang="en-US" sz="2400" dirty="0" err="1" smtClean="0"/>
              <a:t>đời</a:t>
            </a:r>
            <a:r>
              <a:rPr lang="en-US" sz="2400" dirty="0" smtClean="0"/>
              <a:t>. </a:t>
            </a:r>
          </a:p>
          <a:p>
            <a:pPr algn="just"/>
            <a:r>
              <a:rPr lang="en-US" sz="2400" dirty="0" smtClean="0"/>
              <a:t>-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lễ</a:t>
            </a:r>
            <a:r>
              <a:rPr lang="en-US" sz="2400" dirty="0"/>
              <a:t> </a:t>
            </a:r>
            <a:r>
              <a:rPr lang="en-US" sz="2400" dirty="0" err="1"/>
              <a:t>hội</a:t>
            </a:r>
            <a:r>
              <a:rPr lang="en-US" sz="2400" dirty="0"/>
              <a:t> </a:t>
            </a:r>
            <a:r>
              <a:rPr lang="en-US" sz="2400" dirty="0" err="1"/>
              <a:t>tiêu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: </a:t>
            </a:r>
            <a:r>
              <a:rPr lang="en-US" sz="2400" dirty="0" err="1"/>
              <a:t>hội</a:t>
            </a:r>
            <a:r>
              <a:rPr lang="en-US" sz="2400" dirty="0"/>
              <a:t> </a:t>
            </a:r>
            <a:r>
              <a:rPr lang="en-US" sz="2400" dirty="0" err="1"/>
              <a:t>Gióng</a:t>
            </a:r>
            <a:r>
              <a:rPr lang="en-US" sz="2400" dirty="0"/>
              <a:t>, </a:t>
            </a:r>
            <a:r>
              <a:rPr lang="en-US" sz="2400" dirty="0" err="1"/>
              <a:t>hội</a:t>
            </a:r>
            <a:r>
              <a:rPr lang="en-US" sz="2400" dirty="0"/>
              <a:t> </a:t>
            </a:r>
            <a:r>
              <a:rPr lang="en-US" sz="2400" dirty="0" err="1"/>
              <a:t>Đống</a:t>
            </a:r>
            <a:r>
              <a:rPr lang="en-US" sz="2400" dirty="0"/>
              <a:t> </a:t>
            </a:r>
            <a:r>
              <a:rPr lang="en-US" sz="2400" dirty="0" err="1"/>
              <a:t>Đa</a:t>
            </a:r>
            <a:r>
              <a:rPr lang="en-US" sz="2400" dirty="0"/>
              <a:t>, </a:t>
            </a:r>
            <a:r>
              <a:rPr lang="en-US" sz="2400" dirty="0" err="1"/>
              <a:t>lễ</a:t>
            </a:r>
            <a:r>
              <a:rPr lang="en-US" sz="2400" dirty="0"/>
              <a:t> </a:t>
            </a:r>
            <a:r>
              <a:rPr lang="en-US" sz="2400" dirty="0" err="1"/>
              <a:t>hội</a:t>
            </a:r>
            <a:r>
              <a:rPr lang="en-US" sz="2400" dirty="0"/>
              <a:t> </a:t>
            </a:r>
            <a:r>
              <a:rPr lang="en-US" sz="2400" dirty="0" err="1"/>
              <a:t>chùa</a:t>
            </a:r>
            <a:r>
              <a:rPr lang="en-US" sz="2400" dirty="0"/>
              <a:t> </a:t>
            </a:r>
            <a:r>
              <a:rPr lang="en-US" sz="2400" dirty="0" err="1"/>
              <a:t>Hương</a:t>
            </a:r>
            <a:r>
              <a:rPr lang="en-US" sz="2400" dirty="0"/>
              <a:t>, </a:t>
            </a:r>
            <a:r>
              <a:rPr lang="en-US" sz="2400" dirty="0" err="1"/>
              <a:t>hội</a:t>
            </a:r>
            <a:r>
              <a:rPr lang="en-US" sz="2400" dirty="0"/>
              <a:t> </a:t>
            </a:r>
            <a:r>
              <a:rPr lang="en-US" sz="2400" dirty="0" err="1"/>
              <a:t>làng</a:t>
            </a:r>
            <a:r>
              <a:rPr lang="en-US" sz="2400" dirty="0"/>
              <a:t> </a:t>
            </a:r>
            <a:r>
              <a:rPr lang="en-US" sz="2400" dirty="0" err="1"/>
              <a:t>Triều</a:t>
            </a:r>
            <a:r>
              <a:rPr lang="en-US" sz="2400" dirty="0"/>
              <a:t> </a:t>
            </a:r>
            <a:r>
              <a:rPr lang="en-US" sz="2400" dirty="0" err="1"/>
              <a:t>Khúc</a:t>
            </a:r>
            <a:r>
              <a:rPr lang="en-US" sz="2400" dirty="0"/>
              <a:t>….</a:t>
            </a:r>
          </a:p>
          <a:p>
            <a:pPr algn="just"/>
            <a:r>
              <a:rPr lang="en-US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331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449</Words>
  <Application>Microsoft Office PowerPoint</Application>
  <PresentationFormat>On-screen Show (4:3)</PresentationFormat>
  <Paragraphs>70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宋体</vt:lpstr>
      <vt:lpstr>Arial</vt:lpstr>
      <vt:lpstr>Arial Rounded MT Bold</vt:lpstr>
      <vt:lpstr>Calibri</vt:lpstr>
      <vt:lpstr>Impact</vt:lpstr>
      <vt:lpstr>仓耳玄三M W05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22</cp:revision>
  <dcterms:created xsi:type="dcterms:W3CDTF">2021-09-13T02:15:46Z</dcterms:created>
  <dcterms:modified xsi:type="dcterms:W3CDTF">2021-09-16T11:39:51Z</dcterms:modified>
</cp:coreProperties>
</file>